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6" r:id="rId6"/>
  </p:sldMasterIdLst>
  <p:notesMasterIdLst>
    <p:notesMasterId r:id="rId32"/>
  </p:notesMasterIdLst>
  <p:sldIdLst>
    <p:sldId id="269" r:id="rId7"/>
    <p:sldId id="310" r:id="rId8"/>
    <p:sldId id="308" r:id="rId9"/>
    <p:sldId id="279" r:id="rId10"/>
    <p:sldId id="276" r:id="rId11"/>
    <p:sldId id="334" r:id="rId12"/>
    <p:sldId id="273" r:id="rId13"/>
    <p:sldId id="314" r:id="rId14"/>
    <p:sldId id="266" r:id="rId15"/>
    <p:sldId id="315" r:id="rId16"/>
    <p:sldId id="302" r:id="rId17"/>
    <p:sldId id="316" r:id="rId18"/>
    <p:sldId id="327" r:id="rId19"/>
    <p:sldId id="303" r:id="rId20"/>
    <p:sldId id="304" r:id="rId21"/>
    <p:sldId id="319" r:id="rId22"/>
    <p:sldId id="328" r:id="rId23"/>
    <p:sldId id="329" r:id="rId24"/>
    <p:sldId id="335" r:id="rId25"/>
    <p:sldId id="330" r:id="rId26"/>
    <p:sldId id="322" r:id="rId27"/>
    <p:sldId id="331" r:id="rId28"/>
    <p:sldId id="332" r:id="rId29"/>
    <p:sldId id="336" r:id="rId30"/>
    <p:sldId id="33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Howarth" initials="EH" lastIdx="1" clrIdx="0">
    <p:extLst>
      <p:ext uri="{19B8F6BF-5375-455C-9EA6-DF929625EA0E}">
        <p15:presenceInfo xmlns:p15="http://schemas.microsoft.com/office/powerpoint/2012/main" userId="S::ehowarth@uel.ac.uk::00855968-03c2-4d6d-b7bd-8e9ab7cb71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9D8EE1-0C3C-42B0-AD84-86D124430F65}" v="509" dt="2021-03-07T21:27:20.7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71521" autoAdjust="0"/>
  </p:normalViewPr>
  <p:slideViewPr>
    <p:cSldViewPr snapToGrid="0">
      <p:cViewPr varScale="1">
        <p:scale>
          <a:sx n="59" d="100"/>
          <a:sy n="59" d="100"/>
        </p:scale>
        <p:origin x="60" y="321"/>
      </p:cViewPr>
      <p:guideLst/>
    </p:cSldViewPr>
  </p:slideViewPr>
  <p:outlineViewPr>
    <p:cViewPr>
      <p:scale>
        <a:sx n="33" d="100"/>
        <a:sy n="33" d="100"/>
      </p:scale>
      <p:origin x="0" y="-1116"/>
    </p:cViewPr>
  </p:outlineViewPr>
  <p:notesTextViewPr>
    <p:cViewPr>
      <p:scale>
        <a:sx n="1" d="1"/>
        <a:sy n="1" d="1"/>
      </p:scale>
      <p:origin x="0" y="0"/>
    </p:cViewPr>
  </p:notesTextViewPr>
  <p:notesViewPr>
    <p:cSldViewPr snapToGrid="0">
      <p:cViewPr varScale="1">
        <p:scale>
          <a:sx n="77" d="100"/>
          <a:sy n="77" d="100"/>
        </p:scale>
        <p:origin x="2334" y="5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Howarth" userId="00855968-03c2-4d6d-b7bd-8e9ab7cb71c5" providerId="ADAL" clId="{DC9D8EE1-0C3C-42B0-AD84-86D124430F65}"/>
    <pc:docChg chg="undo custSel mod addSld delSld modSld sldOrd">
      <pc:chgData name="Emma Howarth" userId="00855968-03c2-4d6d-b7bd-8e9ab7cb71c5" providerId="ADAL" clId="{DC9D8EE1-0C3C-42B0-AD84-86D124430F65}" dt="2021-03-07T21:27:36.815" v="2257" actId="2711"/>
      <pc:docMkLst>
        <pc:docMk/>
      </pc:docMkLst>
      <pc:sldChg chg="addSp delSp modSp add">
        <pc:chgData name="Emma Howarth" userId="00855968-03c2-4d6d-b7bd-8e9ab7cb71c5" providerId="ADAL" clId="{DC9D8EE1-0C3C-42B0-AD84-86D124430F65}" dt="2021-03-07T21:23:42.732" v="2247" actId="1036"/>
        <pc:sldMkLst>
          <pc:docMk/>
          <pc:sldMk cId="3422754314" sldId="266"/>
        </pc:sldMkLst>
        <pc:spChg chg="mod">
          <ac:chgData name="Emma Howarth" userId="00855968-03c2-4d6d-b7bd-8e9ab7cb71c5" providerId="ADAL" clId="{DC9D8EE1-0C3C-42B0-AD84-86D124430F65}" dt="2021-03-07T21:22:43.998" v="2216" actId="113"/>
          <ac:spMkLst>
            <pc:docMk/>
            <pc:sldMk cId="3422754314" sldId="266"/>
            <ac:spMk id="3" creationId="{00000000-0000-0000-0000-000000000000}"/>
          </ac:spMkLst>
        </pc:spChg>
        <pc:spChg chg="add del">
          <ac:chgData name="Emma Howarth" userId="00855968-03c2-4d6d-b7bd-8e9ab7cb71c5" providerId="ADAL" clId="{DC9D8EE1-0C3C-42B0-AD84-86D124430F65}" dt="2021-03-07T21:22:25.709" v="2214"/>
          <ac:spMkLst>
            <pc:docMk/>
            <pc:sldMk cId="3422754314" sldId="266"/>
            <ac:spMk id="4" creationId="{1ABDF028-19A7-41CB-BCDD-3FBAEDF55870}"/>
          </ac:spMkLst>
        </pc:spChg>
        <pc:spChg chg="add mod">
          <ac:chgData name="Emma Howarth" userId="00855968-03c2-4d6d-b7bd-8e9ab7cb71c5" providerId="ADAL" clId="{DC9D8EE1-0C3C-42B0-AD84-86D124430F65}" dt="2021-03-07T21:23:42.732" v="2247" actId="1036"/>
          <ac:spMkLst>
            <pc:docMk/>
            <pc:sldMk cId="3422754314" sldId="266"/>
            <ac:spMk id="8" creationId="{9DFC9643-2076-46E3-A646-A47F94BD691B}"/>
          </ac:spMkLst>
        </pc:spChg>
        <pc:graphicFrameChg chg="modGraphic">
          <ac:chgData name="Emma Howarth" userId="00855968-03c2-4d6d-b7bd-8e9ab7cb71c5" providerId="ADAL" clId="{DC9D8EE1-0C3C-42B0-AD84-86D124430F65}" dt="2021-03-07T14:39:58.737" v="53" actId="207"/>
          <ac:graphicFrameMkLst>
            <pc:docMk/>
            <pc:sldMk cId="3422754314" sldId="266"/>
            <ac:graphicFrameMk id="5" creationId="{00000000-0000-0000-0000-000000000000}"/>
          </ac:graphicFrameMkLst>
        </pc:graphicFrameChg>
      </pc:sldChg>
      <pc:sldChg chg="modSp">
        <pc:chgData name="Emma Howarth" userId="00855968-03c2-4d6d-b7bd-8e9ab7cb71c5" providerId="ADAL" clId="{DC9D8EE1-0C3C-42B0-AD84-86D124430F65}" dt="2021-03-07T21:20:23.973" v="2162" actId="404"/>
        <pc:sldMkLst>
          <pc:docMk/>
          <pc:sldMk cId="3213002891" sldId="269"/>
        </pc:sldMkLst>
        <pc:spChg chg="mod">
          <ac:chgData name="Emma Howarth" userId="00855968-03c2-4d6d-b7bd-8e9ab7cb71c5" providerId="ADAL" clId="{DC9D8EE1-0C3C-42B0-AD84-86D124430F65}" dt="2021-03-07T21:20:03.193" v="2161" actId="113"/>
          <ac:spMkLst>
            <pc:docMk/>
            <pc:sldMk cId="3213002891" sldId="269"/>
            <ac:spMk id="3" creationId="{0F171885-E775-164F-8786-3F66DB33BD15}"/>
          </ac:spMkLst>
        </pc:spChg>
        <pc:spChg chg="mod">
          <ac:chgData name="Emma Howarth" userId="00855968-03c2-4d6d-b7bd-8e9ab7cb71c5" providerId="ADAL" clId="{DC9D8EE1-0C3C-42B0-AD84-86D124430F65}" dt="2021-03-07T21:20:23.973" v="2162" actId="404"/>
          <ac:spMkLst>
            <pc:docMk/>
            <pc:sldMk cId="3213002891" sldId="269"/>
            <ac:spMk id="5" creationId="{C8275DE4-6551-41B8-AB3B-595DF3C920AD}"/>
          </ac:spMkLst>
        </pc:spChg>
      </pc:sldChg>
      <pc:sldChg chg="modSp">
        <pc:chgData name="Emma Howarth" userId="00855968-03c2-4d6d-b7bd-8e9ab7cb71c5" providerId="ADAL" clId="{DC9D8EE1-0C3C-42B0-AD84-86D124430F65}" dt="2021-03-07T21:21:18.294" v="2210" actId="20577"/>
        <pc:sldMkLst>
          <pc:docMk/>
          <pc:sldMk cId="2299541347" sldId="273"/>
        </pc:sldMkLst>
        <pc:spChg chg="mod">
          <ac:chgData name="Emma Howarth" userId="00855968-03c2-4d6d-b7bd-8e9ab7cb71c5" providerId="ADAL" clId="{DC9D8EE1-0C3C-42B0-AD84-86D124430F65}" dt="2021-03-07T21:21:18.294" v="2210" actId="20577"/>
          <ac:spMkLst>
            <pc:docMk/>
            <pc:sldMk cId="2299541347" sldId="273"/>
            <ac:spMk id="2" creationId="{263CA672-965B-4194-A6BF-81295408D8E5}"/>
          </ac:spMkLst>
        </pc:spChg>
      </pc:sldChg>
      <pc:sldChg chg="addSp modSp">
        <pc:chgData name="Emma Howarth" userId="00855968-03c2-4d6d-b7bd-8e9ab7cb71c5" providerId="ADAL" clId="{DC9D8EE1-0C3C-42B0-AD84-86D124430F65}" dt="2021-03-07T20:11:17.633" v="1870" actId="1037"/>
        <pc:sldMkLst>
          <pc:docMk/>
          <pc:sldMk cId="879381438" sldId="276"/>
        </pc:sldMkLst>
        <pc:spChg chg="mod">
          <ac:chgData name="Emma Howarth" userId="00855968-03c2-4d6d-b7bd-8e9ab7cb71c5" providerId="ADAL" clId="{DC9D8EE1-0C3C-42B0-AD84-86D124430F65}" dt="2021-03-07T20:11:17.633" v="1870" actId="1037"/>
          <ac:spMkLst>
            <pc:docMk/>
            <pc:sldMk cId="879381438" sldId="276"/>
            <ac:spMk id="3" creationId="{00000000-0000-0000-0000-000000000000}"/>
          </ac:spMkLst>
        </pc:spChg>
        <pc:spChg chg="add mod">
          <ac:chgData name="Emma Howarth" userId="00855968-03c2-4d6d-b7bd-8e9ab7cb71c5" providerId="ADAL" clId="{DC9D8EE1-0C3C-42B0-AD84-86D124430F65}" dt="2021-03-07T14:50:55.991" v="157" actId="1036"/>
          <ac:spMkLst>
            <pc:docMk/>
            <pc:sldMk cId="879381438" sldId="276"/>
            <ac:spMk id="4" creationId="{E1D95A63-D4FC-4C94-9547-F2A28C9BFD89}"/>
          </ac:spMkLst>
        </pc:spChg>
      </pc:sldChg>
      <pc:sldChg chg="del">
        <pc:chgData name="Emma Howarth" userId="00855968-03c2-4d6d-b7bd-8e9ab7cb71c5" providerId="ADAL" clId="{DC9D8EE1-0C3C-42B0-AD84-86D124430F65}" dt="2021-03-07T16:04:37.556" v="1146" actId="2696"/>
        <pc:sldMkLst>
          <pc:docMk/>
          <pc:sldMk cId="123838278" sldId="309"/>
        </pc:sldMkLst>
      </pc:sldChg>
      <pc:sldChg chg="addSp delSp modSp mod setBg">
        <pc:chgData name="Emma Howarth" userId="00855968-03c2-4d6d-b7bd-8e9ab7cb71c5" providerId="ADAL" clId="{DC9D8EE1-0C3C-42B0-AD84-86D124430F65}" dt="2021-03-07T21:19:49.141" v="2160" actId="2711"/>
        <pc:sldMkLst>
          <pc:docMk/>
          <pc:sldMk cId="15463655" sldId="310"/>
        </pc:sldMkLst>
        <pc:spChg chg="mod">
          <ac:chgData name="Emma Howarth" userId="00855968-03c2-4d6d-b7bd-8e9ab7cb71c5" providerId="ADAL" clId="{DC9D8EE1-0C3C-42B0-AD84-86D124430F65}" dt="2021-03-07T20:05:55.489" v="1707" actId="26606"/>
          <ac:spMkLst>
            <pc:docMk/>
            <pc:sldMk cId="15463655" sldId="310"/>
            <ac:spMk id="4" creationId="{57C4A617-D19B-471A-8BA6-116F9E84996A}"/>
          </ac:spMkLst>
        </pc:spChg>
        <pc:spChg chg="add del mod">
          <ac:chgData name="Emma Howarth" userId="00855968-03c2-4d6d-b7bd-8e9ab7cb71c5" providerId="ADAL" clId="{DC9D8EE1-0C3C-42B0-AD84-86D124430F65}" dt="2021-03-07T20:05:55.489" v="1707" actId="26606"/>
          <ac:spMkLst>
            <pc:docMk/>
            <pc:sldMk cId="15463655" sldId="310"/>
            <ac:spMk id="5" creationId="{9A744154-7C85-4A1B-9EDA-E83A9F307779}"/>
          </ac:spMkLst>
        </pc:spChg>
        <pc:spChg chg="add del">
          <ac:chgData name="Emma Howarth" userId="00855968-03c2-4d6d-b7bd-8e9ab7cb71c5" providerId="ADAL" clId="{DC9D8EE1-0C3C-42B0-AD84-86D124430F65}" dt="2021-03-07T20:05:28.486" v="1700" actId="26606"/>
          <ac:spMkLst>
            <pc:docMk/>
            <pc:sldMk cId="15463655" sldId="310"/>
            <ac:spMk id="10" creationId="{09588DA8-065E-4F6F-8EFD-43104AB2E0CF}"/>
          </ac:spMkLst>
        </pc:spChg>
        <pc:spChg chg="add del">
          <ac:chgData name="Emma Howarth" userId="00855968-03c2-4d6d-b7bd-8e9ab7cb71c5" providerId="ADAL" clId="{DC9D8EE1-0C3C-42B0-AD84-86D124430F65}" dt="2021-03-07T20:03:15.329" v="1696" actId="26606"/>
          <ac:spMkLst>
            <pc:docMk/>
            <pc:sldMk cId="15463655" sldId="310"/>
            <ac:spMk id="11" creationId="{1D63C574-BFD2-41A1-A567-B0C3CC7FDD4F}"/>
          </ac:spMkLst>
        </pc:spChg>
        <pc:spChg chg="add del">
          <ac:chgData name="Emma Howarth" userId="00855968-03c2-4d6d-b7bd-8e9ab7cb71c5" providerId="ADAL" clId="{DC9D8EE1-0C3C-42B0-AD84-86D124430F65}" dt="2021-03-07T20:05:28.486" v="1700" actId="26606"/>
          <ac:spMkLst>
            <pc:docMk/>
            <pc:sldMk cId="15463655" sldId="310"/>
            <ac:spMk id="12" creationId="{C4285719-470E-454C-AF62-8323075F1F5B}"/>
          </ac:spMkLst>
        </pc:spChg>
        <pc:spChg chg="add del">
          <ac:chgData name="Emma Howarth" userId="00855968-03c2-4d6d-b7bd-8e9ab7cb71c5" providerId="ADAL" clId="{DC9D8EE1-0C3C-42B0-AD84-86D124430F65}" dt="2021-03-07T20:03:15.329" v="1696" actId="26606"/>
          <ac:spMkLst>
            <pc:docMk/>
            <pc:sldMk cId="15463655" sldId="310"/>
            <ac:spMk id="13" creationId="{E2A46BAB-8C31-42B2-90E8-B26DD3E81D37}"/>
          </ac:spMkLst>
        </pc:spChg>
        <pc:spChg chg="add del">
          <ac:chgData name="Emma Howarth" userId="00855968-03c2-4d6d-b7bd-8e9ab7cb71c5" providerId="ADAL" clId="{DC9D8EE1-0C3C-42B0-AD84-86D124430F65}" dt="2021-03-07T20:05:28.486" v="1700" actId="26606"/>
          <ac:spMkLst>
            <pc:docMk/>
            <pc:sldMk cId="15463655" sldId="310"/>
            <ac:spMk id="14" creationId="{CD9FE4EF-C4D8-49A0-B2FF-81D8DB7D8A24}"/>
          </ac:spMkLst>
        </pc:spChg>
        <pc:spChg chg="add del">
          <ac:chgData name="Emma Howarth" userId="00855968-03c2-4d6d-b7bd-8e9ab7cb71c5" providerId="ADAL" clId="{DC9D8EE1-0C3C-42B0-AD84-86D124430F65}" dt="2021-03-07T20:05:28.486" v="1700" actId="26606"/>
          <ac:spMkLst>
            <pc:docMk/>
            <pc:sldMk cId="15463655" sldId="310"/>
            <ac:spMk id="16" creationId="{4300840D-0A0B-4512-BACA-B439D5B9C57C}"/>
          </ac:spMkLst>
        </pc:spChg>
        <pc:spChg chg="add del">
          <ac:chgData name="Emma Howarth" userId="00855968-03c2-4d6d-b7bd-8e9ab7cb71c5" providerId="ADAL" clId="{DC9D8EE1-0C3C-42B0-AD84-86D124430F65}" dt="2021-03-07T20:05:28.486" v="1700" actId="26606"/>
          <ac:spMkLst>
            <pc:docMk/>
            <pc:sldMk cId="15463655" sldId="310"/>
            <ac:spMk id="18" creationId="{D2B78728-A580-49A7-84F9-6EF6F583ADE0}"/>
          </ac:spMkLst>
        </pc:spChg>
        <pc:spChg chg="add del">
          <ac:chgData name="Emma Howarth" userId="00855968-03c2-4d6d-b7bd-8e9ab7cb71c5" providerId="ADAL" clId="{DC9D8EE1-0C3C-42B0-AD84-86D124430F65}" dt="2021-03-07T20:05:28.486" v="1700" actId="26606"/>
          <ac:spMkLst>
            <pc:docMk/>
            <pc:sldMk cId="15463655" sldId="310"/>
            <ac:spMk id="20" creationId="{38FAA1A1-D861-433F-88FA-1E9D6FD31D11}"/>
          </ac:spMkLst>
        </pc:spChg>
        <pc:spChg chg="add del">
          <ac:chgData name="Emma Howarth" userId="00855968-03c2-4d6d-b7bd-8e9ab7cb71c5" providerId="ADAL" clId="{DC9D8EE1-0C3C-42B0-AD84-86D124430F65}" dt="2021-03-07T20:05:28.486" v="1700" actId="26606"/>
          <ac:spMkLst>
            <pc:docMk/>
            <pc:sldMk cId="15463655" sldId="310"/>
            <ac:spMk id="22" creationId="{8D71EDA1-87BF-4D5D-AB79-F346FD19278A}"/>
          </ac:spMkLst>
        </pc:spChg>
        <pc:spChg chg="add del">
          <ac:chgData name="Emma Howarth" userId="00855968-03c2-4d6d-b7bd-8e9ab7cb71c5" providerId="ADAL" clId="{DC9D8EE1-0C3C-42B0-AD84-86D124430F65}" dt="2021-03-07T20:03:31.598" v="1698" actId="26606"/>
          <ac:spMkLst>
            <pc:docMk/>
            <pc:sldMk cId="15463655" sldId="310"/>
            <ac:spMk id="28" creationId="{2E442304-DDBD-4F7B-8017-36BCC863FB40}"/>
          </ac:spMkLst>
        </pc:spChg>
        <pc:spChg chg="add del">
          <ac:chgData name="Emma Howarth" userId="00855968-03c2-4d6d-b7bd-8e9ab7cb71c5" providerId="ADAL" clId="{DC9D8EE1-0C3C-42B0-AD84-86D124430F65}" dt="2021-03-07T20:03:31.598" v="1698" actId="26606"/>
          <ac:spMkLst>
            <pc:docMk/>
            <pc:sldMk cId="15463655" sldId="310"/>
            <ac:spMk id="29" creationId="{5E107275-3853-46FD-A241-DE4355A42675}"/>
          </ac:spMkLst>
        </pc:spChg>
        <pc:spChg chg="add del">
          <ac:chgData name="Emma Howarth" userId="00855968-03c2-4d6d-b7bd-8e9ab7cb71c5" providerId="ADAL" clId="{DC9D8EE1-0C3C-42B0-AD84-86D124430F65}" dt="2021-03-07T20:05:28.486" v="1700" actId="26606"/>
          <ac:spMkLst>
            <pc:docMk/>
            <pc:sldMk cId="15463655" sldId="310"/>
            <ac:spMk id="32" creationId="{9A744154-7C85-4A1B-9EDA-E83A9F307779}"/>
          </ac:spMkLst>
        </pc:spChg>
        <pc:spChg chg="add del">
          <ac:chgData name="Emma Howarth" userId="00855968-03c2-4d6d-b7bd-8e9ab7cb71c5" providerId="ADAL" clId="{DC9D8EE1-0C3C-42B0-AD84-86D124430F65}" dt="2021-03-07T20:05:37.792" v="1702" actId="26606"/>
          <ac:spMkLst>
            <pc:docMk/>
            <pc:sldMk cId="15463655" sldId="310"/>
            <ac:spMk id="34" creationId="{1D63C574-BFD2-41A1-A567-B0C3CC7FDD4F}"/>
          </ac:spMkLst>
        </pc:spChg>
        <pc:spChg chg="add del">
          <ac:chgData name="Emma Howarth" userId="00855968-03c2-4d6d-b7bd-8e9ab7cb71c5" providerId="ADAL" clId="{DC9D8EE1-0C3C-42B0-AD84-86D124430F65}" dt="2021-03-07T20:05:37.792" v="1702" actId="26606"/>
          <ac:spMkLst>
            <pc:docMk/>
            <pc:sldMk cId="15463655" sldId="310"/>
            <ac:spMk id="35" creationId="{E2A46BAB-8C31-42B2-90E8-B26DD3E81D37}"/>
          </ac:spMkLst>
        </pc:spChg>
        <pc:spChg chg="add del">
          <ac:chgData name="Emma Howarth" userId="00855968-03c2-4d6d-b7bd-8e9ab7cb71c5" providerId="ADAL" clId="{DC9D8EE1-0C3C-42B0-AD84-86D124430F65}" dt="2021-03-07T20:05:43.032" v="1704" actId="26606"/>
          <ac:spMkLst>
            <pc:docMk/>
            <pc:sldMk cId="15463655" sldId="310"/>
            <ac:spMk id="43" creationId="{DC6BEC6B-5C77-412D-B45A-5B0F46FEDAC7}"/>
          </ac:spMkLst>
        </pc:spChg>
        <pc:spChg chg="add del">
          <ac:chgData name="Emma Howarth" userId="00855968-03c2-4d6d-b7bd-8e9ab7cb71c5" providerId="ADAL" clId="{DC9D8EE1-0C3C-42B0-AD84-86D124430F65}" dt="2021-03-07T20:05:55.463" v="1706" actId="26606"/>
          <ac:spMkLst>
            <pc:docMk/>
            <pc:sldMk cId="15463655" sldId="310"/>
            <ac:spMk id="46" creationId="{2E442304-DDBD-4F7B-8017-36BCC863FB40}"/>
          </ac:spMkLst>
        </pc:spChg>
        <pc:spChg chg="add del">
          <ac:chgData name="Emma Howarth" userId="00855968-03c2-4d6d-b7bd-8e9ab7cb71c5" providerId="ADAL" clId="{DC9D8EE1-0C3C-42B0-AD84-86D124430F65}" dt="2021-03-07T20:05:55.463" v="1706" actId="26606"/>
          <ac:spMkLst>
            <pc:docMk/>
            <pc:sldMk cId="15463655" sldId="310"/>
            <ac:spMk id="47" creationId="{5E107275-3853-46FD-A241-DE4355A42675}"/>
          </ac:spMkLst>
        </pc:spChg>
        <pc:spChg chg="add">
          <ac:chgData name="Emma Howarth" userId="00855968-03c2-4d6d-b7bd-8e9ab7cb71c5" providerId="ADAL" clId="{DC9D8EE1-0C3C-42B0-AD84-86D124430F65}" dt="2021-03-07T20:05:55.489" v="1707" actId="26606"/>
          <ac:spMkLst>
            <pc:docMk/>
            <pc:sldMk cId="15463655" sldId="310"/>
            <ac:spMk id="50" creationId="{09588DA8-065E-4F6F-8EFD-43104AB2E0CF}"/>
          </ac:spMkLst>
        </pc:spChg>
        <pc:spChg chg="add">
          <ac:chgData name="Emma Howarth" userId="00855968-03c2-4d6d-b7bd-8e9ab7cb71c5" providerId="ADAL" clId="{DC9D8EE1-0C3C-42B0-AD84-86D124430F65}" dt="2021-03-07T20:05:55.489" v="1707" actId="26606"/>
          <ac:spMkLst>
            <pc:docMk/>
            <pc:sldMk cId="15463655" sldId="310"/>
            <ac:spMk id="51" creationId="{C4285719-470E-454C-AF62-8323075F1F5B}"/>
          </ac:spMkLst>
        </pc:spChg>
        <pc:spChg chg="add">
          <ac:chgData name="Emma Howarth" userId="00855968-03c2-4d6d-b7bd-8e9ab7cb71c5" providerId="ADAL" clId="{DC9D8EE1-0C3C-42B0-AD84-86D124430F65}" dt="2021-03-07T20:05:55.489" v="1707" actId="26606"/>
          <ac:spMkLst>
            <pc:docMk/>
            <pc:sldMk cId="15463655" sldId="310"/>
            <ac:spMk id="52" creationId="{CD9FE4EF-C4D8-49A0-B2FF-81D8DB7D8A24}"/>
          </ac:spMkLst>
        </pc:spChg>
        <pc:spChg chg="add">
          <ac:chgData name="Emma Howarth" userId="00855968-03c2-4d6d-b7bd-8e9ab7cb71c5" providerId="ADAL" clId="{DC9D8EE1-0C3C-42B0-AD84-86D124430F65}" dt="2021-03-07T20:05:55.489" v="1707" actId="26606"/>
          <ac:spMkLst>
            <pc:docMk/>
            <pc:sldMk cId="15463655" sldId="310"/>
            <ac:spMk id="53" creationId="{4300840D-0A0B-4512-BACA-B439D5B9C57C}"/>
          </ac:spMkLst>
        </pc:spChg>
        <pc:spChg chg="add">
          <ac:chgData name="Emma Howarth" userId="00855968-03c2-4d6d-b7bd-8e9ab7cb71c5" providerId="ADAL" clId="{DC9D8EE1-0C3C-42B0-AD84-86D124430F65}" dt="2021-03-07T20:05:55.489" v="1707" actId="26606"/>
          <ac:spMkLst>
            <pc:docMk/>
            <pc:sldMk cId="15463655" sldId="310"/>
            <ac:spMk id="54" creationId="{D2B78728-A580-49A7-84F9-6EF6F583ADE0}"/>
          </ac:spMkLst>
        </pc:spChg>
        <pc:spChg chg="add">
          <ac:chgData name="Emma Howarth" userId="00855968-03c2-4d6d-b7bd-8e9ab7cb71c5" providerId="ADAL" clId="{DC9D8EE1-0C3C-42B0-AD84-86D124430F65}" dt="2021-03-07T20:05:55.489" v="1707" actId="26606"/>
          <ac:spMkLst>
            <pc:docMk/>
            <pc:sldMk cId="15463655" sldId="310"/>
            <ac:spMk id="55" creationId="{38FAA1A1-D861-433F-88FA-1E9D6FD31D11}"/>
          </ac:spMkLst>
        </pc:spChg>
        <pc:spChg chg="add mod">
          <ac:chgData name="Emma Howarth" userId="00855968-03c2-4d6d-b7bd-8e9ab7cb71c5" providerId="ADAL" clId="{DC9D8EE1-0C3C-42B0-AD84-86D124430F65}" dt="2021-03-07T20:06:26.147" v="1708" actId="207"/>
          <ac:spMkLst>
            <pc:docMk/>
            <pc:sldMk cId="15463655" sldId="310"/>
            <ac:spMk id="56" creationId="{8D71EDA1-87BF-4D5D-AB79-F346FD19278A}"/>
          </ac:spMkLst>
        </pc:spChg>
        <pc:spChg chg="add mod">
          <ac:chgData name="Emma Howarth" userId="00855968-03c2-4d6d-b7bd-8e9ab7cb71c5" providerId="ADAL" clId="{DC9D8EE1-0C3C-42B0-AD84-86D124430F65}" dt="2021-03-07T21:19:49.141" v="2160" actId="2711"/>
          <ac:spMkLst>
            <pc:docMk/>
            <pc:sldMk cId="15463655" sldId="310"/>
            <ac:spMk id="57" creationId="{9A744154-7C85-4A1B-9EDA-E83A9F307779}"/>
          </ac:spMkLst>
        </pc:spChg>
        <pc:grpChg chg="add del">
          <ac:chgData name="Emma Howarth" userId="00855968-03c2-4d6d-b7bd-8e9ab7cb71c5" providerId="ADAL" clId="{DC9D8EE1-0C3C-42B0-AD84-86D124430F65}" dt="2021-03-07T20:03:15.329" v="1696" actId="26606"/>
          <ac:grpSpMkLst>
            <pc:docMk/>
            <pc:sldMk cId="15463655" sldId="310"/>
            <ac:grpSpMk id="15" creationId="{B3F7A3C7-0737-4E57-B30E-8EEFE638B401}"/>
          </ac:grpSpMkLst>
        </pc:grpChg>
        <pc:grpChg chg="add del">
          <ac:chgData name="Emma Howarth" userId="00855968-03c2-4d6d-b7bd-8e9ab7cb71c5" providerId="ADAL" clId="{DC9D8EE1-0C3C-42B0-AD84-86D124430F65}" dt="2021-03-07T20:03:15.329" v="1696" actId="26606"/>
          <ac:grpSpMkLst>
            <pc:docMk/>
            <pc:sldMk cId="15463655" sldId="310"/>
            <ac:grpSpMk id="19" creationId="{43F5E015-E085-4624-B431-B42414448684}"/>
          </ac:grpSpMkLst>
        </pc:grpChg>
        <pc:grpChg chg="add del">
          <ac:chgData name="Emma Howarth" userId="00855968-03c2-4d6d-b7bd-8e9ab7cb71c5" providerId="ADAL" clId="{DC9D8EE1-0C3C-42B0-AD84-86D124430F65}" dt="2021-03-07T20:05:37.792" v="1702" actId="26606"/>
          <ac:grpSpMkLst>
            <pc:docMk/>
            <pc:sldMk cId="15463655" sldId="310"/>
            <ac:grpSpMk id="36" creationId="{B3F7A3C7-0737-4E57-B30E-8EEFE638B401}"/>
          </ac:grpSpMkLst>
        </pc:grpChg>
        <pc:grpChg chg="add del">
          <ac:chgData name="Emma Howarth" userId="00855968-03c2-4d6d-b7bd-8e9ab7cb71c5" providerId="ADAL" clId="{DC9D8EE1-0C3C-42B0-AD84-86D124430F65}" dt="2021-03-07T20:05:37.792" v="1702" actId="26606"/>
          <ac:grpSpMkLst>
            <pc:docMk/>
            <pc:sldMk cId="15463655" sldId="310"/>
            <ac:grpSpMk id="38" creationId="{43F5E015-E085-4624-B431-B42414448684}"/>
          </ac:grpSpMkLst>
        </pc:grpChg>
        <pc:graphicFrameChg chg="add del">
          <ac:chgData name="Emma Howarth" userId="00855968-03c2-4d6d-b7bd-8e9ab7cb71c5" providerId="ADAL" clId="{DC9D8EE1-0C3C-42B0-AD84-86D124430F65}" dt="2021-03-07T20:03:15.329" v="1696" actId="26606"/>
          <ac:graphicFrameMkLst>
            <pc:docMk/>
            <pc:sldMk cId="15463655" sldId="310"/>
            <ac:graphicFrameMk id="7" creationId="{E990B2E5-4395-4E14-8738-893428D65F0A}"/>
          </ac:graphicFrameMkLst>
        </pc:graphicFrameChg>
        <pc:graphicFrameChg chg="add del">
          <ac:chgData name="Emma Howarth" userId="00855968-03c2-4d6d-b7bd-8e9ab7cb71c5" providerId="ADAL" clId="{DC9D8EE1-0C3C-42B0-AD84-86D124430F65}" dt="2021-03-07T20:03:31.598" v="1698" actId="26606"/>
          <ac:graphicFrameMkLst>
            <pc:docMk/>
            <pc:sldMk cId="15463655" sldId="310"/>
            <ac:graphicFrameMk id="30" creationId="{ECDC7C09-8A66-4938-9DDA-88DAA158A0D3}"/>
          </ac:graphicFrameMkLst>
        </pc:graphicFrameChg>
        <pc:graphicFrameChg chg="add del">
          <ac:chgData name="Emma Howarth" userId="00855968-03c2-4d6d-b7bd-8e9ab7cb71c5" providerId="ADAL" clId="{DC9D8EE1-0C3C-42B0-AD84-86D124430F65}" dt="2021-03-07T20:05:37.792" v="1702" actId="26606"/>
          <ac:graphicFrameMkLst>
            <pc:docMk/>
            <pc:sldMk cId="15463655" sldId="310"/>
            <ac:graphicFrameMk id="41" creationId="{E990B2E5-4395-4E14-8738-893428D65F0A}"/>
          </ac:graphicFrameMkLst>
        </pc:graphicFrameChg>
        <pc:graphicFrameChg chg="add del">
          <ac:chgData name="Emma Howarth" userId="00855968-03c2-4d6d-b7bd-8e9ab7cb71c5" providerId="ADAL" clId="{DC9D8EE1-0C3C-42B0-AD84-86D124430F65}" dt="2021-03-07T20:05:43.032" v="1704" actId="26606"/>
          <ac:graphicFrameMkLst>
            <pc:docMk/>
            <pc:sldMk cId="15463655" sldId="310"/>
            <ac:graphicFrameMk id="44" creationId="{197119D6-2AA5-44D1-BCC2-4F5E3607AF92}"/>
          </ac:graphicFrameMkLst>
        </pc:graphicFrameChg>
        <pc:graphicFrameChg chg="add del">
          <ac:chgData name="Emma Howarth" userId="00855968-03c2-4d6d-b7bd-8e9ab7cb71c5" providerId="ADAL" clId="{DC9D8EE1-0C3C-42B0-AD84-86D124430F65}" dt="2021-03-07T20:05:55.463" v="1706" actId="26606"/>
          <ac:graphicFrameMkLst>
            <pc:docMk/>
            <pc:sldMk cId="15463655" sldId="310"/>
            <ac:graphicFrameMk id="48" creationId="{ECDC7C09-8A66-4938-9DDA-88DAA158A0D3}"/>
          </ac:graphicFrameMkLst>
        </pc:graphicFrameChg>
        <pc:picChg chg="add del">
          <ac:chgData name="Emma Howarth" userId="00855968-03c2-4d6d-b7bd-8e9ab7cb71c5" providerId="ADAL" clId="{DC9D8EE1-0C3C-42B0-AD84-86D124430F65}" dt="2021-03-07T20:05:43.032" v="1704" actId="26606"/>
          <ac:picMkLst>
            <pc:docMk/>
            <pc:sldMk cId="15463655" sldId="310"/>
            <ac:picMk id="8" creationId="{A9BC72D1-33B9-4891-9AE2-60E5AB435093}"/>
          </ac:picMkLst>
        </pc:picChg>
      </pc:sldChg>
      <pc:sldChg chg="del">
        <pc:chgData name="Emma Howarth" userId="00855968-03c2-4d6d-b7bd-8e9ab7cb71c5" providerId="ADAL" clId="{DC9D8EE1-0C3C-42B0-AD84-86D124430F65}" dt="2021-03-07T21:20:36.761" v="2163" actId="2696"/>
        <pc:sldMkLst>
          <pc:docMk/>
          <pc:sldMk cId="229959359" sldId="311"/>
        </pc:sldMkLst>
      </pc:sldChg>
      <pc:sldChg chg="del">
        <pc:chgData name="Emma Howarth" userId="00855968-03c2-4d6d-b7bd-8e9ab7cb71c5" providerId="ADAL" clId="{DC9D8EE1-0C3C-42B0-AD84-86D124430F65}" dt="2021-03-07T15:55:57.503" v="1048" actId="2696"/>
        <pc:sldMkLst>
          <pc:docMk/>
          <pc:sldMk cId="2629556977" sldId="312"/>
        </pc:sldMkLst>
      </pc:sldChg>
      <pc:sldChg chg="addSp delSp del">
        <pc:chgData name="Emma Howarth" userId="00855968-03c2-4d6d-b7bd-8e9ab7cb71c5" providerId="ADAL" clId="{DC9D8EE1-0C3C-42B0-AD84-86D124430F65}" dt="2021-03-07T15:07:14.703" v="269" actId="2696"/>
        <pc:sldMkLst>
          <pc:docMk/>
          <pc:sldMk cId="901839152" sldId="313"/>
        </pc:sldMkLst>
        <pc:inkChg chg="add">
          <ac:chgData name="Emma Howarth" userId="00855968-03c2-4d6d-b7bd-8e9ab7cb71c5" providerId="ADAL" clId="{DC9D8EE1-0C3C-42B0-AD84-86D124430F65}" dt="2021-03-07T15:05:41.973" v="265" actId="9405"/>
          <ac:inkMkLst>
            <pc:docMk/>
            <pc:sldMk cId="901839152" sldId="313"/>
            <ac:inkMk id="2" creationId="{982C5813-8EEE-43DB-9D51-599466917C1C}"/>
          </ac:inkMkLst>
        </pc:inkChg>
        <pc:inkChg chg="add del">
          <ac:chgData name="Emma Howarth" userId="00855968-03c2-4d6d-b7bd-8e9ab7cb71c5" providerId="ADAL" clId="{DC9D8EE1-0C3C-42B0-AD84-86D124430F65}" dt="2021-03-07T15:06:07.881" v="268"/>
          <ac:inkMkLst>
            <pc:docMk/>
            <pc:sldMk cId="901839152" sldId="313"/>
            <ac:inkMk id="4" creationId="{5C705531-5EA8-486B-9CD5-1D853449A034}"/>
          </ac:inkMkLst>
        </pc:inkChg>
        <pc:inkChg chg="add del">
          <ac:chgData name="Emma Howarth" userId="00855968-03c2-4d6d-b7bd-8e9ab7cb71c5" providerId="ADAL" clId="{DC9D8EE1-0C3C-42B0-AD84-86D124430F65}" dt="2021-03-07T15:06:07.881" v="268"/>
          <ac:inkMkLst>
            <pc:docMk/>
            <pc:sldMk cId="901839152" sldId="313"/>
            <ac:inkMk id="5" creationId="{33D3222A-7EC7-4E57-9554-3F81946D4FC0}"/>
          </ac:inkMkLst>
        </pc:inkChg>
        <pc:inkChg chg="add">
          <ac:chgData name="Emma Howarth" userId="00855968-03c2-4d6d-b7bd-8e9ab7cb71c5" providerId="ADAL" clId="{DC9D8EE1-0C3C-42B0-AD84-86D124430F65}" dt="2021-03-07T15:06:07.881" v="268"/>
          <ac:inkMkLst>
            <pc:docMk/>
            <pc:sldMk cId="901839152" sldId="313"/>
            <ac:inkMk id="6" creationId="{33B20AB8-84C2-46C8-9B7C-3BC12A37835E}"/>
          </ac:inkMkLst>
        </pc:inkChg>
      </pc:sldChg>
      <pc:sldChg chg="modSp ord">
        <pc:chgData name="Emma Howarth" userId="00855968-03c2-4d6d-b7bd-8e9ab7cb71c5" providerId="ADAL" clId="{DC9D8EE1-0C3C-42B0-AD84-86D124430F65}" dt="2021-03-07T21:21:39.224" v="2212" actId="20577"/>
        <pc:sldMkLst>
          <pc:docMk/>
          <pc:sldMk cId="324140636" sldId="314"/>
        </pc:sldMkLst>
        <pc:spChg chg="mod">
          <ac:chgData name="Emma Howarth" userId="00855968-03c2-4d6d-b7bd-8e9ab7cb71c5" providerId="ADAL" clId="{DC9D8EE1-0C3C-42B0-AD84-86D124430F65}" dt="2021-03-07T21:21:39.224" v="2212" actId="20577"/>
          <ac:spMkLst>
            <pc:docMk/>
            <pc:sldMk cId="324140636" sldId="314"/>
            <ac:spMk id="2" creationId="{263CA672-965B-4194-A6BF-81295408D8E5}"/>
          </ac:spMkLst>
        </pc:spChg>
      </pc:sldChg>
      <pc:sldChg chg="modSp">
        <pc:chgData name="Emma Howarth" userId="00855968-03c2-4d6d-b7bd-8e9ab7cb71c5" providerId="ADAL" clId="{DC9D8EE1-0C3C-42B0-AD84-86D124430F65}" dt="2021-03-07T21:24:05.598" v="2248" actId="2711"/>
        <pc:sldMkLst>
          <pc:docMk/>
          <pc:sldMk cId="3955421396" sldId="315"/>
        </pc:sldMkLst>
        <pc:spChg chg="mod">
          <ac:chgData name="Emma Howarth" userId="00855968-03c2-4d6d-b7bd-8e9ab7cb71c5" providerId="ADAL" clId="{DC9D8EE1-0C3C-42B0-AD84-86D124430F65}" dt="2021-03-07T21:24:05.598" v="2248" actId="2711"/>
          <ac:spMkLst>
            <pc:docMk/>
            <pc:sldMk cId="3955421396" sldId="315"/>
            <ac:spMk id="9" creationId="{4EF946FF-9913-8C40-9782-2C74DC14C2AF}"/>
          </ac:spMkLst>
        </pc:spChg>
      </pc:sldChg>
      <pc:sldChg chg="addSp delSp modSp setBg">
        <pc:chgData name="Emma Howarth" userId="00855968-03c2-4d6d-b7bd-8e9ab7cb71c5" providerId="ADAL" clId="{DC9D8EE1-0C3C-42B0-AD84-86D124430F65}" dt="2021-03-07T21:24:25.297" v="2250" actId="2711"/>
        <pc:sldMkLst>
          <pc:docMk/>
          <pc:sldMk cId="2429861476" sldId="316"/>
        </pc:sldMkLst>
        <pc:spChg chg="mod">
          <ac:chgData name="Emma Howarth" userId="00855968-03c2-4d6d-b7bd-8e9ab7cb71c5" providerId="ADAL" clId="{DC9D8EE1-0C3C-42B0-AD84-86D124430F65}" dt="2021-03-07T14:54:21.118" v="162"/>
          <ac:spMkLst>
            <pc:docMk/>
            <pc:sldMk cId="2429861476" sldId="316"/>
            <ac:spMk id="4" creationId="{E2E89A48-6671-4DEA-B53E-841331A8116F}"/>
          </ac:spMkLst>
        </pc:spChg>
        <pc:spChg chg="add mod">
          <ac:chgData name="Emma Howarth" userId="00855968-03c2-4d6d-b7bd-8e9ab7cb71c5" providerId="ADAL" clId="{DC9D8EE1-0C3C-42B0-AD84-86D124430F65}" dt="2021-03-07T21:24:25.297" v="2250" actId="2711"/>
          <ac:spMkLst>
            <pc:docMk/>
            <pc:sldMk cId="2429861476" sldId="316"/>
            <ac:spMk id="5" creationId="{69A51C57-2E84-4B6A-95E2-B80D8E7C46B7}"/>
          </ac:spMkLst>
        </pc:spChg>
        <pc:spChg chg="add del mod">
          <ac:chgData name="Emma Howarth" userId="00855968-03c2-4d6d-b7bd-8e9ab7cb71c5" providerId="ADAL" clId="{DC9D8EE1-0C3C-42B0-AD84-86D124430F65}" dt="2021-03-07T14:55:16.234" v="167"/>
          <ac:spMkLst>
            <pc:docMk/>
            <pc:sldMk cId="2429861476" sldId="316"/>
            <ac:spMk id="6" creationId="{4F692328-943A-4934-B729-7005E7E5C4C9}"/>
          </ac:spMkLst>
        </pc:spChg>
        <pc:spChg chg="add del mod">
          <ac:chgData name="Emma Howarth" userId="00855968-03c2-4d6d-b7bd-8e9ab7cb71c5" providerId="ADAL" clId="{DC9D8EE1-0C3C-42B0-AD84-86D124430F65}" dt="2021-03-07T14:55:16.235" v="169"/>
          <ac:spMkLst>
            <pc:docMk/>
            <pc:sldMk cId="2429861476" sldId="316"/>
            <ac:spMk id="7" creationId="{2CA27510-17CD-4F22-86D4-E649E066ACAD}"/>
          </ac:spMkLst>
        </pc:spChg>
        <pc:spChg chg="add del mod">
          <ac:chgData name="Emma Howarth" userId="00855968-03c2-4d6d-b7bd-8e9ab7cb71c5" providerId="ADAL" clId="{DC9D8EE1-0C3C-42B0-AD84-86D124430F65}" dt="2021-03-07T14:56:07.802" v="171" actId="478"/>
          <ac:spMkLst>
            <pc:docMk/>
            <pc:sldMk cId="2429861476" sldId="316"/>
            <ac:spMk id="8" creationId="{36B61526-200C-41C4-9256-22E10087DD92}"/>
          </ac:spMkLst>
        </pc:spChg>
        <pc:spChg chg="add mod">
          <ac:chgData name="Emma Howarth" userId="00855968-03c2-4d6d-b7bd-8e9ab7cb71c5" providerId="ADAL" clId="{DC9D8EE1-0C3C-42B0-AD84-86D124430F65}" dt="2021-03-07T14:58:18.062" v="236" actId="1036"/>
          <ac:spMkLst>
            <pc:docMk/>
            <pc:sldMk cId="2429861476" sldId="316"/>
            <ac:spMk id="9" creationId="{D069362A-662E-4708-BA1F-CF2E0CEBC86C}"/>
          </ac:spMkLst>
        </pc:spChg>
      </pc:sldChg>
      <pc:sldChg chg="addSp delSp modSp del">
        <pc:chgData name="Emma Howarth" userId="00855968-03c2-4d6d-b7bd-8e9ab7cb71c5" providerId="ADAL" clId="{DC9D8EE1-0C3C-42B0-AD84-86D124430F65}" dt="2021-03-07T15:05:28.250" v="264" actId="2696"/>
        <pc:sldMkLst>
          <pc:docMk/>
          <pc:sldMk cId="1758769472" sldId="318"/>
        </pc:sldMkLst>
        <pc:spChg chg="add del">
          <ac:chgData name="Emma Howarth" userId="00855968-03c2-4d6d-b7bd-8e9ab7cb71c5" providerId="ADAL" clId="{DC9D8EE1-0C3C-42B0-AD84-86D124430F65}" dt="2021-03-07T14:59:37.227" v="250"/>
          <ac:spMkLst>
            <pc:docMk/>
            <pc:sldMk cId="1758769472" sldId="318"/>
            <ac:spMk id="2" creationId="{11BAE99A-F551-4183-991A-8FE882EBE127}"/>
          </ac:spMkLst>
        </pc:spChg>
        <pc:spChg chg="mod">
          <ac:chgData name="Emma Howarth" userId="00855968-03c2-4d6d-b7bd-8e9ab7cb71c5" providerId="ADAL" clId="{DC9D8EE1-0C3C-42B0-AD84-86D124430F65}" dt="2021-03-07T08:47:22.819" v="18" actId="20577"/>
          <ac:spMkLst>
            <pc:docMk/>
            <pc:sldMk cId="1758769472" sldId="318"/>
            <ac:spMk id="3" creationId="{BDAFA1F0-177E-4258-AE02-D953A93631AF}"/>
          </ac:spMkLst>
        </pc:spChg>
        <pc:spChg chg="add del mod">
          <ac:chgData name="Emma Howarth" userId="00855968-03c2-4d6d-b7bd-8e9ab7cb71c5" providerId="ADAL" clId="{DC9D8EE1-0C3C-42B0-AD84-86D124430F65}" dt="2021-03-07T14:59:37.227" v="250"/>
          <ac:spMkLst>
            <pc:docMk/>
            <pc:sldMk cId="1758769472" sldId="318"/>
            <ac:spMk id="4" creationId="{A2C24DA1-9040-4CFC-8FD0-7C89EC2C9593}"/>
          </ac:spMkLst>
        </pc:spChg>
        <pc:spChg chg="add del mod">
          <ac:chgData name="Emma Howarth" userId="00855968-03c2-4d6d-b7bd-8e9ab7cb71c5" providerId="ADAL" clId="{DC9D8EE1-0C3C-42B0-AD84-86D124430F65}" dt="2021-03-07T14:59:37.227" v="250"/>
          <ac:spMkLst>
            <pc:docMk/>
            <pc:sldMk cId="1758769472" sldId="318"/>
            <ac:spMk id="5" creationId="{01FE19DF-0A39-40F2-9CE8-4786DCAAAE8A}"/>
          </ac:spMkLst>
        </pc:spChg>
        <pc:inkChg chg="add del">
          <ac:chgData name="Emma Howarth" userId="00855968-03c2-4d6d-b7bd-8e9ab7cb71c5" providerId="ADAL" clId="{DC9D8EE1-0C3C-42B0-AD84-86D124430F65}" dt="2021-03-07T15:02:48.469" v="257" actId="9405"/>
          <ac:inkMkLst>
            <pc:docMk/>
            <pc:sldMk cId="1758769472" sldId="318"/>
            <ac:inkMk id="6" creationId="{76FB89DF-C649-403F-A402-DEA227A1504B}"/>
          </ac:inkMkLst>
        </pc:inkChg>
        <pc:inkChg chg="add del">
          <ac:chgData name="Emma Howarth" userId="00855968-03c2-4d6d-b7bd-8e9ab7cb71c5" providerId="ADAL" clId="{DC9D8EE1-0C3C-42B0-AD84-86D124430F65}" dt="2021-03-07T15:02:47.613" v="256" actId="9405"/>
          <ac:inkMkLst>
            <pc:docMk/>
            <pc:sldMk cId="1758769472" sldId="318"/>
            <ac:inkMk id="7" creationId="{D7BD8DFA-36E7-4F41-AEBE-F8742914C1C9}"/>
          </ac:inkMkLst>
        </pc:inkChg>
        <pc:inkChg chg="add del">
          <ac:chgData name="Emma Howarth" userId="00855968-03c2-4d6d-b7bd-8e9ab7cb71c5" providerId="ADAL" clId="{DC9D8EE1-0C3C-42B0-AD84-86D124430F65}" dt="2021-03-07T15:02:45.586" v="255" actId="9405"/>
          <ac:inkMkLst>
            <pc:docMk/>
            <pc:sldMk cId="1758769472" sldId="318"/>
            <ac:inkMk id="8" creationId="{ADB56D5E-9C9F-47B4-A966-FB51B71108EF}"/>
          </ac:inkMkLst>
        </pc:inkChg>
        <pc:inkChg chg="add">
          <ac:chgData name="Emma Howarth" userId="00855968-03c2-4d6d-b7bd-8e9ab7cb71c5" providerId="ADAL" clId="{DC9D8EE1-0C3C-42B0-AD84-86D124430F65}" dt="2021-03-07T15:02:29.940" v="254"/>
          <ac:inkMkLst>
            <pc:docMk/>
            <pc:sldMk cId="1758769472" sldId="318"/>
            <ac:inkMk id="9" creationId="{D9F2360E-7C8C-4D5A-9633-5711B435FCEA}"/>
          </ac:inkMkLst>
        </pc:inkChg>
      </pc:sldChg>
      <pc:sldChg chg="addSp delSp modSp">
        <pc:chgData name="Emma Howarth" userId="00855968-03c2-4d6d-b7bd-8e9ab7cb71c5" providerId="ADAL" clId="{DC9D8EE1-0C3C-42B0-AD84-86D124430F65}" dt="2021-03-07T21:24:57.770" v="2252" actId="2711"/>
        <pc:sldMkLst>
          <pc:docMk/>
          <pc:sldMk cId="112367974" sldId="319"/>
        </pc:sldMkLst>
        <pc:spChg chg="del">
          <ac:chgData name="Emma Howarth" userId="00855968-03c2-4d6d-b7bd-8e9ab7cb71c5" providerId="ADAL" clId="{DC9D8EE1-0C3C-42B0-AD84-86D124430F65}" dt="2021-03-07T15:10:01.709" v="270"/>
          <ac:spMkLst>
            <pc:docMk/>
            <pc:sldMk cId="112367974" sldId="319"/>
            <ac:spMk id="2" creationId="{FB2EB187-F416-4B54-97C5-94D6EC654992}"/>
          </ac:spMkLst>
        </pc:spChg>
        <pc:spChg chg="del mod">
          <ac:chgData name="Emma Howarth" userId="00855968-03c2-4d6d-b7bd-8e9ab7cb71c5" providerId="ADAL" clId="{DC9D8EE1-0C3C-42B0-AD84-86D124430F65}" dt="2021-03-07T15:14:39.788" v="507"/>
          <ac:spMkLst>
            <pc:docMk/>
            <pc:sldMk cId="112367974" sldId="319"/>
            <ac:spMk id="3" creationId="{B50CCB20-298A-4F56-82F8-2494563866B6}"/>
          </ac:spMkLst>
        </pc:spChg>
        <pc:spChg chg="add del mod">
          <ac:chgData name="Emma Howarth" userId="00855968-03c2-4d6d-b7bd-8e9ab7cb71c5" providerId="ADAL" clId="{DC9D8EE1-0C3C-42B0-AD84-86D124430F65}" dt="2021-03-07T15:10:40.877" v="282"/>
          <ac:spMkLst>
            <pc:docMk/>
            <pc:sldMk cId="112367974" sldId="319"/>
            <ac:spMk id="4" creationId="{76AC05F4-0FC1-40E0-9EB8-EAE41887AC1D}"/>
          </ac:spMkLst>
        </pc:spChg>
        <pc:spChg chg="add del mod">
          <ac:chgData name="Emma Howarth" userId="00855968-03c2-4d6d-b7bd-8e9ab7cb71c5" providerId="ADAL" clId="{DC9D8EE1-0C3C-42B0-AD84-86D124430F65}" dt="2021-03-07T15:10:40.877" v="282"/>
          <ac:spMkLst>
            <pc:docMk/>
            <pc:sldMk cId="112367974" sldId="319"/>
            <ac:spMk id="5" creationId="{C358109D-0711-45D0-BC47-D834063B2F4F}"/>
          </ac:spMkLst>
        </pc:spChg>
        <pc:spChg chg="add mod">
          <ac:chgData name="Emma Howarth" userId="00855968-03c2-4d6d-b7bd-8e9ab7cb71c5" providerId="ADAL" clId="{DC9D8EE1-0C3C-42B0-AD84-86D124430F65}" dt="2021-03-07T21:24:57.770" v="2252" actId="2711"/>
          <ac:spMkLst>
            <pc:docMk/>
            <pc:sldMk cId="112367974" sldId="319"/>
            <ac:spMk id="17" creationId="{24D6E319-48DD-40DC-B951-7CC0C50E07F2}"/>
          </ac:spMkLst>
        </pc:spChg>
        <pc:spChg chg="add mod">
          <ac:chgData name="Emma Howarth" userId="00855968-03c2-4d6d-b7bd-8e9ab7cb71c5" providerId="ADAL" clId="{DC9D8EE1-0C3C-42B0-AD84-86D124430F65}" dt="2021-03-07T21:24:47.873" v="2251" actId="2711"/>
          <ac:spMkLst>
            <pc:docMk/>
            <pc:sldMk cId="112367974" sldId="319"/>
            <ac:spMk id="18" creationId="{771AE725-AFA7-4129-A57D-1C7F1AA5BD77}"/>
          </ac:spMkLst>
        </pc:spChg>
        <pc:picChg chg="add">
          <ac:chgData name="Emma Howarth" userId="00855968-03c2-4d6d-b7bd-8e9ab7cb71c5" providerId="ADAL" clId="{DC9D8EE1-0C3C-42B0-AD84-86D124430F65}" dt="2021-03-07T15:14:39.788" v="507"/>
          <ac:picMkLst>
            <pc:docMk/>
            <pc:sldMk cId="112367974" sldId="319"/>
            <ac:picMk id="1026" creationId="{452CB8EA-4144-4F6D-86B8-500BDE936483}"/>
          </ac:picMkLst>
        </pc:picChg>
        <pc:inkChg chg="add">
          <ac:chgData name="Emma Howarth" userId="00855968-03c2-4d6d-b7bd-8e9ab7cb71c5" providerId="ADAL" clId="{DC9D8EE1-0C3C-42B0-AD84-86D124430F65}" dt="2021-03-07T15:10:05.652" v="271" actId="9405"/>
          <ac:inkMkLst>
            <pc:docMk/>
            <pc:sldMk cId="112367974" sldId="319"/>
            <ac:inkMk id="6" creationId="{E6132EAD-A997-41D1-B921-35E02E699364}"/>
          </ac:inkMkLst>
        </pc:inkChg>
        <pc:inkChg chg="add">
          <ac:chgData name="Emma Howarth" userId="00855968-03c2-4d6d-b7bd-8e9ab7cb71c5" providerId="ADAL" clId="{DC9D8EE1-0C3C-42B0-AD84-86D124430F65}" dt="2021-03-07T15:10:25.269" v="272" actId="9405"/>
          <ac:inkMkLst>
            <pc:docMk/>
            <pc:sldMk cId="112367974" sldId="319"/>
            <ac:inkMk id="7" creationId="{5D5BB666-17C9-454E-9514-A592D1D7EF8C}"/>
          </ac:inkMkLst>
        </pc:inkChg>
        <pc:inkChg chg="add del">
          <ac:chgData name="Emma Howarth" userId="00855968-03c2-4d6d-b7bd-8e9ab7cb71c5" providerId="ADAL" clId="{DC9D8EE1-0C3C-42B0-AD84-86D124430F65}" dt="2021-03-07T15:10:28.383" v="276"/>
          <ac:inkMkLst>
            <pc:docMk/>
            <pc:sldMk cId="112367974" sldId="319"/>
            <ac:inkMk id="8" creationId="{FDB1CD10-8EB7-4306-A792-C212CC241D8C}"/>
          </ac:inkMkLst>
        </pc:inkChg>
        <pc:inkChg chg="add del">
          <ac:chgData name="Emma Howarth" userId="00855968-03c2-4d6d-b7bd-8e9ab7cb71c5" providerId="ADAL" clId="{DC9D8EE1-0C3C-42B0-AD84-86D124430F65}" dt="2021-03-07T15:10:28.383" v="276"/>
          <ac:inkMkLst>
            <pc:docMk/>
            <pc:sldMk cId="112367974" sldId="319"/>
            <ac:inkMk id="9" creationId="{E7902F07-2A7F-4D43-AA31-4DFE8593D449}"/>
          </ac:inkMkLst>
        </pc:inkChg>
        <pc:inkChg chg="add">
          <ac:chgData name="Emma Howarth" userId="00855968-03c2-4d6d-b7bd-8e9ab7cb71c5" providerId="ADAL" clId="{DC9D8EE1-0C3C-42B0-AD84-86D124430F65}" dt="2021-03-07T15:10:27.815" v="275" actId="9405"/>
          <ac:inkMkLst>
            <pc:docMk/>
            <pc:sldMk cId="112367974" sldId="319"/>
            <ac:inkMk id="10" creationId="{CADA4371-8F23-4E77-B8F1-BF6F9088C620}"/>
          </ac:inkMkLst>
        </pc:inkChg>
        <pc:inkChg chg="add">
          <ac:chgData name="Emma Howarth" userId="00855968-03c2-4d6d-b7bd-8e9ab7cb71c5" providerId="ADAL" clId="{DC9D8EE1-0C3C-42B0-AD84-86D124430F65}" dt="2021-03-07T15:10:28.383" v="276"/>
          <ac:inkMkLst>
            <pc:docMk/>
            <pc:sldMk cId="112367974" sldId="319"/>
            <ac:inkMk id="11" creationId="{C3AB717D-3AF8-4FE4-8CBA-F4638292A0A9}"/>
          </ac:inkMkLst>
        </pc:inkChg>
        <pc:inkChg chg="add">
          <ac:chgData name="Emma Howarth" userId="00855968-03c2-4d6d-b7bd-8e9ab7cb71c5" providerId="ADAL" clId="{DC9D8EE1-0C3C-42B0-AD84-86D124430F65}" dt="2021-03-07T15:10:28.755" v="277" actId="9405"/>
          <ac:inkMkLst>
            <pc:docMk/>
            <pc:sldMk cId="112367974" sldId="319"/>
            <ac:inkMk id="12" creationId="{9A609CE0-3F1B-41AB-AFA0-F47B2F20D6A0}"/>
          </ac:inkMkLst>
        </pc:inkChg>
        <pc:inkChg chg="add del">
          <ac:chgData name="Emma Howarth" userId="00855968-03c2-4d6d-b7bd-8e9ab7cb71c5" providerId="ADAL" clId="{DC9D8EE1-0C3C-42B0-AD84-86D124430F65}" dt="2021-03-07T15:10:30.781" v="280"/>
          <ac:inkMkLst>
            <pc:docMk/>
            <pc:sldMk cId="112367974" sldId="319"/>
            <ac:inkMk id="13" creationId="{48BFCEF6-E748-4B73-8F0B-0FE61BB985ED}"/>
          </ac:inkMkLst>
        </pc:inkChg>
        <pc:inkChg chg="add del">
          <ac:chgData name="Emma Howarth" userId="00855968-03c2-4d6d-b7bd-8e9ab7cb71c5" providerId="ADAL" clId="{DC9D8EE1-0C3C-42B0-AD84-86D124430F65}" dt="2021-03-07T15:10:30.781" v="280"/>
          <ac:inkMkLst>
            <pc:docMk/>
            <pc:sldMk cId="112367974" sldId="319"/>
            <ac:inkMk id="14" creationId="{F323ADC4-2BEB-437D-A489-34B705D03879}"/>
          </ac:inkMkLst>
        </pc:inkChg>
        <pc:inkChg chg="add">
          <ac:chgData name="Emma Howarth" userId="00855968-03c2-4d6d-b7bd-8e9ab7cb71c5" providerId="ADAL" clId="{DC9D8EE1-0C3C-42B0-AD84-86D124430F65}" dt="2021-03-07T15:10:30.781" v="280"/>
          <ac:inkMkLst>
            <pc:docMk/>
            <pc:sldMk cId="112367974" sldId="319"/>
            <ac:inkMk id="15" creationId="{3D840311-088E-4191-B807-EFDDED303DFC}"/>
          </ac:inkMkLst>
        </pc:inkChg>
        <pc:inkChg chg="add">
          <ac:chgData name="Emma Howarth" userId="00855968-03c2-4d6d-b7bd-8e9ab7cb71c5" providerId="ADAL" clId="{DC9D8EE1-0C3C-42B0-AD84-86D124430F65}" dt="2021-03-07T15:10:33.588" v="281" actId="9405"/>
          <ac:inkMkLst>
            <pc:docMk/>
            <pc:sldMk cId="112367974" sldId="319"/>
            <ac:inkMk id="16" creationId="{1301FC55-BA28-4DE2-BC5F-061438016DA9}"/>
          </ac:inkMkLst>
        </pc:inkChg>
        <pc:inkChg chg="add">
          <ac:chgData name="Emma Howarth" userId="00855968-03c2-4d6d-b7bd-8e9ab7cb71c5" providerId="ADAL" clId="{DC9D8EE1-0C3C-42B0-AD84-86D124430F65}" dt="2021-03-07T15:10:42.240" v="283" actId="9405"/>
          <ac:inkMkLst>
            <pc:docMk/>
            <pc:sldMk cId="112367974" sldId="319"/>
            <ac:inkMk id="19" creationId="{30B06CE4-26E0-428E-8999-DCDBCE4EA8C7}"/>
          </ac:inkMkLst>
        </pc:inkChg>
        <pc:inkChg chg="add del">
          <ac:chgData name="Emma Howarth" userId="00855968-03c2-4d6d-b7bd-8e9ab7cb71c5" providerId="ADAL" clId="{DC9D8EE1-0C3C-42B0-AD84-86D124430F65}" dt="2021-03-07T15:10:44.678" v="286"/>
          <ac:inkMkLst>
            <pc:docMk/>
            <pc:sldMk cId="112367974" sldId="319"/>
            <ac:inkMk id="20" creationId="{94AA1D0B-26FF-4357-8628-187C1A4AD1C3}"/>
          </ac:inkMkLst>
        </pc:inkChg>
        <pc:inkChg chg="add del">
          <ac:chgData name="Emma Howarth" userId="00855968-03c2-4d6d-b7bd-8e9ab7cb71c5" providerId="ADAL" clId="{DC9D8EE1-0C3C-42B0-AD84-86D124430F65}" dt="2021-03-07T15:10:44.678" v="286"/>
          <ac:inkMkLst>
            <pc:docMk/>
            <pc:sldMk cId="112367974" sldId="319"/>
            <ac:inkMk id="21" creationId="{11945479-A900-4242-ADE3-EA515776F70E}"/>
          </ac:inkMkLst>
        </pc:inkChg>
        <pc:inkChg chg="add">
          <ac:chgData name="Emma Howarth" userId="00855968-03c2-4d6d-b7bd-8e9ab7cb71c5" providerId="ADAL" clId="{DC9D8EE1-0C3C-42B0-AD84-86D124430F65}" dt="2021-03-07T15:10:44.678" v="286"/>
          <ac:inkMkLst>
            <pc:docMk/>
            <pc:sldMk cId="112367974" sldId="319"/>
            <ac:inkMk id="22" creationId="{265A9D3D-5469-4866-A348-63B5C9F121E9}"/>
          </ac:inkMkLst>
        </pc:inkChg>
        <pc:inkChg chg="add del">
          <ac:chgData name="Emma Howarth" userId="00855968-03c2-4d6d-b7bd-8e9ab7cb71c5" providerId="ADAL" clId="{DC9D8EE1-0C3C-42B0-AD84-86D124430F65}" dt="2021-03-07T15:10:47.966" v="288" actId="9405"/>
          <ac:inkMkLst>
            <pc:docMk/>
            <pc:sldMk cId="112367974" sldId="319"/>
            <ac:inkMk id="23" creationId="{EC48F270-EC85-4726-8050-91C96EAF709A}"/>
          </ac:inkMkLst>
        </pc:inkChg>
        <pc:inkChg chg="add del">
          <ac:chgData name="Emma Howarth" userId="00855968-03c2-4d6d-b7bd-8e9ab7cb71c5" providerId="ADAL" clId="{DC9D8EE1-0C3C-42B0-AD84-86D124430F65}" dt="2021-03-07T15:10:52.083" v="292"/>
          <ac:inkMkLst>
            <pc:docMk/>
            <pc:sldMk cId="112367974" sldId="319"/>
            <ac:inkMk id="24" creationId="{778131AD-3A83-4382-8246-48E7D7CBAB1F}"/>
          </ac:inkMkLst>
        </pc:inkChg>
        <pc:inkChg chg="add del">
          <ac:chgData name="Emma Howarth" userId="00855968-03c2-4d6d-b7bd-8e9ab7cb71c5" providerId="ADAL" clId="{DC9D8EE1-0C3C-42B0-AD84-86D124430F65}" dt="2021-03-07T15:10:52.083" v="292"/>
          <ac:inkMkLst>
            <pc:docMk/>
            <pc:sldMk cId="112367974" sldId="319"/>
            <ac:inkMk id="25" creationId="{1807EF56-55BC-49BF-BE98-D9AF7139415D}"/>
          </ac:inkMkLst>
        </pc:inkChg>
        <pc:inkChg chg="add del">
          <ac:chgData name="Emma Howarth" userId="00855968-03c2-4d6d-b7bd-8e9ab7cb71c5" providerId="ADAL" clId="{DC9D8EE1-0C3C-42B0-AD84-86D124430F65}" dt="2021-03-07T15:10:52.083" v="292"/>
          <ac:inkMkLst>
            <pc:docMk/>
            <pc:sldMk cId="112367974" sldId="319"/>
            <ac:inkMk id="26" creationId="{93962F25-4449-4F48-A1E8-ABAA945CB774}"/>
          </ac:inkMkLst>
        </pc:inkChg>
        <pc:inkChg chg="add">
          <ac:chgData name="Emma Howarth" userId="00855968-03c2-4d6d-b7bd-8e9ab7cb71c5" providerId="ADAL" clId="{DC9D8EE1-0C3C-42B0-AD84-86D124430F65}" dt="2021-03-07T15:10:52.083" v="292"/>
          <ac:inkMkLst>
            <pc:docMk/>
            <pc:sldMk cId="112367974" sldId="319"/>
            <ac:inkMk id="27" creationId="{9759197D-82EF-4BF3-864B-81B219EFCF2B}"/>
          </ac:inkMkLst>
        </pc:inkChg>
      </pc:sldChg>
      <pc:sldChg chg="modSp del">
        <pc:chgData name="Emma Howarth" userId="00855968-03c2-4d6d-b7bd-8e9ab7cb71c5" providerId="ADAL" clId="{DC9D8EE1-0C3C-42B0-AD84-86D124430F65}" dt="2021-03-07T15:27:48.729" v="936" actId="2696"/>
        <pc:sldMkLst>
          <pc:docMk/>
          <pc:sldMk cId="3911020468" sldId="320"/>
        </pc:sldMkLst>
        <pc:spChg chg="mod">
          <ac:chgData name="Emma Howarth" userId="00855968-03c2-4d6d-b7bd-8e9ab7cb71c5" providerId="ADAL" clId="{DC9D8EE1-0C3C-42B0-AD84-86D124430F65}" dt="2021-03-07T15:18:46.188" v="526" actId="20577"/>
          <ac:spMkLst>
            <pc:docMk/>
            <pc:sldMk cId="3911020468" sldId="320"/>
            <ac:spMk id="2" creationId="{76B0FAF9-0A97-4E75-8D19-697BCD41F283}"/>
          </ac:spMkLst>
        </pc:spChg>
        <pc:spChg chg="mod">
          <ac:chgData name="Emma Howarth" userId="00855968-03c2-4d6d-b7bd-8e9ab7cb71c5" providerId="ADAL" clId="{DC9D8EE1-0C3C-42B0-AD84-86D124430F65}" dt="2021-03-07T15:20:11.278" v="732" actId="20577"/>
          <ac:spMkLst>
            <pc:docMk/>
            <pc:sldMk cId="3911020468" sldId="320"/>
            <ac:spMk id="3" creationId="{7AC74080-3CB1-4734-B06A-7A4F7C647F6B}"/>
          </ac:spMkLst>
        </pc:spChg>
      </pc:sldChg>
      <pc:sldChg chg="modSp del ord">
        <pc:chgData name="Emma Howarth" userId="00855968-03c2-4d6d-b7bd-8e9ab7cb71c5" providerId="ADAL" clId="{DC9D8EE1-0C3C-42B0-AD84-86D124430F65}" dt="2021-03-07T15:37:17.519" v="949" actId="2696"/>
        <pc:sldMkLst>
          <pc:docMk/>
          <pc:sldMk cId="3795638212" sldId="321"/>
        </pc:sldMkLst>
        <pc:spChg chg="mod">
          <ac:chgData name="Emma Howarth" userId="00855968-03c2-4d6d-b7bd-8e9ab7cb71c5" providerId="ADAL" clId="{DC9D8EE1-0C3C-42B0-AD84-86D124430F65}" dt="2021-03-07T15:36:55.923" v="948"/>
          <ac:spMkLst>
            <pc:docMk/>
            <pc:sldMk cId="3795638212" sldId="321"/>
            <ac:spMk id="3" creationId="{CEAFE47E-CEB2-4518-9567-11C01999A9E1}"/>
          </ac:spMkLst>
        </pc:spChg>
      </pc:sldChg>
      <pc:sldChg chg="addSp delSp modSp mod setBg">
        <pc:chgData name="Emma Howarth" userId="00855968-03c2-4d6d-b7bd-8e9ab7cb71c5" providerId="ADAL" clId="{DC9D8EE1-0C3C-42B0-AD84-86D124430F65}" dt="2021-03-07T15:47:05.259" v="1033" actId="26606"/>
        <pc:sldMkLst>
          <pc:docMk/>
          <pc:sldMk cId="2414691068" sldId="322"/>
        </pc:sldMkLst>
        <pc:spChg chg="del">
          <ac:chgData name="Emma Howarth" userId="00855968-03c2-4d6d-b7bd-8e9ab7cb71c5" providerId="ADAL" clId="{DC9D8EE1-0C3C-42B0-AD84-86D124430F65}" dt="2021-03-07T15:41:23.453" v="1006"/>
          <ac:spMkLst>
            <pc:docMk/>
            <pc:sldMk cId="2414691068" sldId="322"/>
            <ac:spMk id="2" creationId="{4CE1E32F-E6AF-4A6C-9919-FECCB9489695}"/>
          </ac:spMkLst>
        </pc:spChg>
        <pc:spChg chg="del mod">
          <ac:chgData name="Emma Howarth" userId="00855968-03c2-4d6d-b7bd-8e9ab7cb71c5" providerId="ADAL" clId="{DC9D8EE1-0C3C-42B0-AD84-86D124430F65}" dt="2021-03-07T15:41:23.453" v="1006"/>
          <ac:spMkLst>
            <pc:docMk/>
            <pc:sldMk cId="2414691068" sldId="322"/>
            <ac:spMk id="3" creationId="{82796E01-0264-472A-B0BE-EBEBA8400BC0}"/>
          </ac:spMkLst>
        </pc:spChg>
        <pc:spChg chg="add del mod">
          <ac:chgData name="Emma Howarth" userId="00855968-03c2-4d6d-b7bd-8e9ab7cb71c5" providerId="ADAL" clId="{DC9D8EE1-0C3C-42B0-AD84-86D124430F65}" dt="2021-03-07T15:47:05.259" v="1033" actId="26606"/>
          <ac:spMkLst>
            <pc:docMk/>
            <pc:sldMk cId="2414691068" sldId="322"/>
            <ac:spMk id="4" creationId="{62801DCF-BD18-4C4C-B44D-43B075C6E7EA}"/>
          </ac:spMkLst>
        </pc:spChg>
        <pc:spChg chg="add del mod">
          <ac:chgData name="Emma Howarth" userId="00855968-03c2-4d6d-b7bd-8e9ab7cb71c5" providerId="ADAL" clId="{DC9D8EE1-0C3C-42B0-AD84-86D124430F65}" dt="2021-03-07T15:42:56.475" v="1007"/>
          <ac:spMkLst>
            <pc:docMk/>
            <pc:sldMk cId="2414691068" sldId="322"/>
            <ac:spMk id="5" creationId="{7384C2FE-FDB1-4BA0-B020-398AC2D9C9D9}"/>
          </ac:spMkLst>
        </pc:spChg>
        <pc:spChg chg="add del mod">
          <ac:chgData name="Emma Howarth" userId="00855968-03c2-4d6d-b7bd-8e9ab7cb71c5" providerId="ADAL" clId="{DC9D8EE1-0C3C-42B0-AD84-86D124430F65}" dt="2021-03-07T15:47:05.259" v="1033" actId="26606"/>
          <ac:spMkLst>
            <pc:docMk/>
            <pc:sldMk cId="2414691068" sldId="322"/>
            <ac:spMk id="6" creationId="{33A5758F-43F9-42F2-BE16-A6180E5CF9B2}"/>
          </ac:spMkLst>
        </pc:spChg>
        <pc:spChg chg="add">
          <ac:chgData name="Emma Howarth" userId="00855968-03c2-4d6d-b7bd-8e9ab7cb71c5" providerId="ADAL" clId="{DC9D8EE1-0C3C-42B0-AD84-86D124430F65}" dt="2021-03-07T15:47:05.259" v="1033" actId="26606"/>
          <ac:spMkLst>
            <pc:docMk/>
            <pc:sldMk cId="2414691068" sldId="322"/>
            <ac:spMk id="71" creationId="{32BC26D8-82FB-445E-AA49-62A77D7C1EE0}"/>
          </ac:spMkLst>
        </pc:spChg>
        <pc:spChg chg="add">
          <ac:chgData name="Emma Howarth" userId="00855968-03c2-4d6d-b7bd-8e9ab7cb71c5" providerId="ADAL" clId="{DC9D8EE1-0C3C-42B0-AD84-86D124430F65}" dt="2021-03-07T15:47:05.259" v="1033" actId="26606"/>
          <ac:spMkLst>
            <pc:docMk/>
            <pc:sldMk cId="2414691068" sldId="322"/>
            <ac:spMk id="73" creationId="{CB44330D-EA18-4254-AA95-EB49948539B8}"/>
          </ac:spMkLst>
        </pc:spChg>
        <pc:picChg chg="add mod">
          <ac:chgData name="Emma Howarth" userId="00855968-03c2-4d6d-b7bd-8e9ab7cb71c5" providerId="ADAL" clId="{DC9D8EE1-0C3C-42B0-AD84-86D124430F65}" dt="2021-03-07T15:47:05.259" v="1033" actId="26606"/>
          <ac:picMkLst>
            <pc:docMk/>
            <pc:sldMk cId="2414691068" sldId="322"/>
            <ac:picMk id="2050" creationId="{771602F1-4412-43F4-9D8B-943C5500E3C2}"/>
          </ac:picMkLst>
        </pc:picChg>
      </pc:sldChg>
      <pc:sldChg chg="modSp del">
        <pc:chgData name="Emma Howarth" userId="00855968-03c2-4d6d-b7bd-8e9ab7cb71c5" providerId="ADAL" clId="{DC9D8EE1-0C3C-42B0-AD84-86D124430F65}" dt="2021-03-07T15:47:27.839" v="1035" actId="2696"/>
        <pc:sldMkLst>
          <pc:docMk/>
          <pc:sldMk cId="1990681991" sldId="323"/>
        </pc:sldMkLst>
        <pc:spChg chg="mod">
          <ac:chgData name="Emma Howarth" userId="00855968-03c2-4d6d-b7bd-8e9ab7cb71c5" providerId="ADAL" clId="{DC9D8EE1-0C3C-42B0-AD84-86D124430F65}" dt="2021-03-07T15:47:17.171" v="1034"/>
          <ac:spMkLst>
            <pc:docMk/>
            <pc:sldMk cId="1990681991" sldId="323"/>
            <ac:spMk id="3" creationId="{DB9712EE-757E-4D38-BE1E-834CADA4085C}"/>
          </ac:spMkLst>
        </pc:spChg>
      </pc:sldChg>
      <pc:sldChg chg="modSp del">
        <pc:chgData name="Emma Howarth" userId="00855968-03c2-4d6d-b7bd-8e9ab7cb71c5" providerId="ADAL" clId="{DC9D8EE1-0C3C-42B0-AD84-86D124430F65}" dt="2021-03-07T15:51:49.683" v="1042" actId="2696"/>
        <pc:sldMkLst>
          <pc:docMk/>
          <pc:sldMk cId="2478272688" sldId="324"/>
        </pc:sldMkLst>
        <pc:spChg chg="mod">
          <ac:chgData name="Emma Howarth" userId="00855968-03c2-4d6d-b7bd-8e9ab7cb71c5" providerId="ADAL" clId="{DC9D8EE1-0C3C-42B0-AD84-86D124430F65}" dt="2021-03-07T15:51:41.478" v="1041"/>
          <ac:spMkLst>
            <pc:docMk/>
            <pc:sldMk cId="2478272688" sldId="324"/>
            <ac:spMk id="3" creationId="{73718185-258D-4775-8855-9F2FD6E729B1}"/>
          </ac:spMkLst>
        </pc:spChg>
      </pc:sldChg>
      <pc:sldChg chg="modSp del">
        <pc:chgData name="Emma Howarth" userId="00855968-03c2-4d6d-b7bd-8e9ab7cb71c5" providerId="ADAL" clId="{DC9D8EE1-0C3C-42B0-AD84-86D124430F65}" dt="2021-03-07T15:55:55.337" v="1047" actId="2696"/>
        <pc:sldMkLst>
          <pc:docMk/>
          <pc:sldMk cId="511394531" sldId="325"/>
        </pc:sldMkLst>
        <pc:spChg chg="mod">
          <ac:chgData name="Emma Howarth" userId="00855968-03c2-4d6d-b7bd-8e9ab7cb71c5" providerId="ADAL" clId="{DC9D8EE1-0C3C-42B0-AD84-86D124430F65}" dt="2021-03-07T15:55:47.702" v="1046"/>
          <ac:spMkLst>
            <pc:docMk/>
            <pc:sldMk cId="511394531" sldId="325"/>
            <ac:spMk id="3" creationId="{D4F52412-1642-46F0-9244-BCDDB5162F57}"/>
          </ac:spMkLst>
        </pc:spChg>
      </pc:sldChg>
      <pc:sldChg chg="add del">
        <pc:chgData name="Emma Howarth" userId="00855968-03c2-4d6d-b7bd-8e9ab7cb71c5" providerId="ADAL" clId="{DC9D8EE1-0C3C-42B0-AD84-86D124430F65}" dt="2021-03-07T14:38:18.401" v="45" actId="2696"/>
        <pc:sldMkLst>
          <pc:docMk/>
          <pc:sldMk cId="3680702271" sldId="326"/>
        </pc:sldMkLst>
      </pc:sldChg>
      <pc:sldChg chg="addSp modSp add del">
        <pc:chgData name="Emma Howarth" userId="00855968-03c2-4d6d-b7bd-8e9ab7cb71c5" providerId="ADAL" clId="{DC9D8EE1-0C3C-42B0-AD84-86D124430F65}" dt="2021-03-07T21:24:10.472" v="2249" actId="2696"/>
        <pc:sldMkLst>
          <pc:docMk/>
          <pc:sldMk cId="4224840969" sldId="326"/>
        </pc:sldMkLst>
        <pc:spChg chg="add mod">
          <ac:chgData name="Emma Howarth" userId="00855968-03c2-4d6d-b7bd-8e9ab7cb71c5" providerId="ADAL" clId="{DC9D8EE1-0C3C-42B0-AD84-86D124430F65}" dt="2021-03-07T14:40:59.443" v="60"/>
          <ac:spMkLst>
            <pc:docMk/>
            <pc:sldMk cId="4224840969" sldId="326"/>
            <ac:spMk id="3" creationId="{BB54B43B-33EC-4D3D-9747-BE2E5136DB78}"/>
          </ac:spMkLst>
        </pc:spChg>
        <pc:spChg chg="add mod">
          <ac:chgData name="Emma Howarth" userId="00855968-03c2-4d6d-b7bd-8e9ab7cb71c5" providerId="ADAL" clId="{DC9D8EE1-0C3C-42B0-AD84-86D124430F65}" dt="2021-03-07T14:41:04.102" v="76" actId="20577"/>
          <ac:spMkLst>
            <pc:docMk/>
            <pc:sldMk cId="4224840969" sldId="326"/>
            <ac:spMk id="4" creationId="{4A62EFDE-3DFE-4E2F-AB9E-ABFAA1BE437D}"/>
          </ac:spMkLst>
        </pc:spChg>
      </pc:sldChg>
      <pc:sldChg chg="addSp add setBg">
        <pc:chgData name="Emma Howarth" userId="00855968-03c2-4d6d-b7bd-8e9ab7cb71c5" providerId="ADAL" clId="{DC9D8EE1-0C3C-42B0-AD84-86D124430F65}" dt="2021-03-07T15:04:45.461" v="263"/>
        <pc:sldMkLst>
          <pc:docMk/>
          <pc:sldMk cId="3151603144" sldId="327"/>
        </pc:sldMkLst>
        <pc:inkChg chg="add">
          <ac:chgData name="Emma Howarth" userId="00855968-03c2-4d6d-b7bd-8e9ab7cb71c5" providerId="ADAL" clId="{DC9D8EE1-0C3C-42B0-AD84-86D124430F65}" dt="2021-03-07T15:04:30.170" v="259" actId="9405"/>
          <ac:inkMkLst>
            <pc:docMk/>
            <pc:sldMk cId="3151603144" sldId="327"/>
            <ac:inkMk id="4" creationId="{3E6A1718-6585-45C4-9160-2E9EB5DD1645}"/>
          </ac:inkMkLst>
        </pc:inkChg>
      </pc:sldChg>
      <pc:sldChg chg="delSp add setBg">
        <pc:chgData name="Emma Howarth" userId="00855968-03c2-4d6d-b7bd-8e9ab7cb71c5" providerId="ADAL" clId="{DC9D8EE1-0C3C-42B0-AD84-86D124430F65}" dt="2021-03-07T15:27:23.325" v="934"/>
        <pc:sldMkLst>
          <pc:docMk/>
          <pc:sldMk cId="4085535505" sldId="328"/>
        </pc:sldMkLst>
        <pc:spChg chg="del">
          <ac:chgData name="Emma Howarth" userId="00855968-03c2-4d6d-b7bd-8e9ab7cb71c5" providerId="ADAL" clId="{DC9D8EE1-0C3C-42B0-AD84-86D124430F65}" dt="2021-03-07T15:24:49.891" v="734"/>
          <ac:spMkLst>
            <pc:docMk/>
            <pc:sldMk cId="4085535505" sldId="328"/>
            <ac:spMk id="2" creationId="{4B9424C7-B908-4117-9DA8-BA5895B3C10B}"/>
          </ac:spMkLst>
        </pc:spChg>
        <pc:spChg chg="del">
          <ac:chgData name="Emma Howarth" userId="00855968-03c2-4d6d-b7bd-8e9ab7cb71c5" providerId="ADAL" clId="{DC9D8EE1-0C3C-42B0-AD84-86D124430F65}" dt="2021-03-07T15:24:49.891" v="734"/>
          <ac:spMkLst>
            <pc:docMk/>
            <pc:sldMk cId="4085535505" sldId="328"/>
            <ac:spMk id="3" creationId="{59EAF2AA-D2B1-4B7C-847E-E59210A6BFB7}"/>
          </ac:spMkLst>
        </pc:spChg>
        <pc:spChg chg="del">
          <ac:chgData name="Emma Howarth" userId="00855968-03c2-4d6d-b7bd-8e9ab7cb71c5" providerId="ADAL" clId="{DC9D8EE1-0C3C-42B0-AD84-86D124430F65}" dt="2021-03-07T15:24:49.891" v="734"/>
          <ac:spMkLst>
            <pc:docMk/>
            <pc:sldMk cId="4085535505" sldId="328"/>
            <ac:spMk id="4" creationId="{C54E4F7A-9CFC-4BCE-AACE-63FED5032FED}"/>
          </ac:spMkLst>
        </pc:spChg>
      </pc:sldChg>
      <pc:sldChg chg="add setBg">
        <pc:chgData name="Emma Howarth" userId="00855968-03c2-4d6d-b7bd-8e9ab7cb71c5" providerId="ADAL" clId="{DC9D8EE1-0C3C-42B0-AD84-86D124430F65}" dt="2021-03-07T15:36:38.021" v="947"/>
        <pc:sldMkLst>
          <pc:docMk/>
          <pc:sldMk cId="209259156" sldId="329"/>
        </pc:sldMkLst>
      </pc:sldChg>
      <pc:sldChg chg="delSp add del setBg">
        <pc:chgData name="Emma Howarth" userId="00855968-03c2-4d6d-b7bd-8e9ab7cb71c5" providerId="ADAL" clId="{DC9D8EE1-0C3C-42B0-AD84-86D124430F65}" dt="2021-03-07T15:27:41.932" v="935" actId="2696"/>
        <pc:sldMkLst>
          <pc:docMk/>
          <pc:sldMk cId="1002761820" sldId="329"/>
        </pc:sldMkLst>
        <pc:spChg chg="del">
          <ac:chgData name="Emma Howarth" userId="00855968-03c2-4d6d-b7bd-8e9ab7cb71c5" providerId="ADAL" clId="{DC9D8EE1-0C3C-42B0-AD84-86D124430F65}" dt="2021-03-07T15:26:41.737" v="864"/>
          <ac:spMkLst>
            <pc:docMk/>
            <pc:sldMk cId="1002761820" sldId="329"/>
            <ac:spMk id="2" creationId="{E3F89B03-4FF3-4CBE-9A00-5007D3C4569F}"/>
          </ac:spMkLst>
        </pc:spChg>
        <pc:spChg chg="del">
          <ac:chgData name="Emma Howarth" userId="00855968-03c2-4d6d-b7bd-8e9ab7cb71c5" providerId="ADAL" clId="{DC9D8EE1-0C3C-42B0-AD84-86D124430F65}" dt="2021-03-07T15:26:41.737" v="864"/>
          <ac:spMkLst>
            <pc:docMk/>
            <pc:sldMk cId="1002761820" sldId="329"/>
            <ac:spMk id="3" creationId="{F680EF15-46CC-4B4C-9675-1745E8FE5BED}"/>
          </ac:spMkLst>
        </pc:spChg>
        <pc:spChg chg="del">
          <ac:chgData name="Emma Howarth" userId="00855968-03c2-4d6d-b7bd-8e9ab7cb71c5" providerId="ADAL" clId="{DC9D8EE1-0C3C-42B0-AD84-86D124430F65}" dt="2021-03-07T15:26:41.737" v="864"/>
          <ac:spMkLst>
            <pc:docMk/>
            <pc:sldMk cId="1002761820" sldId="329"/>
            <ac:spMk id="4" creationId="{C38C972B-7059-47A2-BFC4-C459BEBC4E52}"/>
          </ac:spMkLst>
        </pc:spChg>
      </pc:sldChg>
      <pc:sldChg chg="add del setBg">
        <pc:chgData name="Emma Howarth" userId="00855968-03c2-4d6d-b7bd-8e9ab7cb71c5" providerId="ADAL" clId="{DC9D8EE1-0C3C-42B0-AD84-86D124430F65}" dt="2021-03-07T15:36:21.136" v="943" actId="2696"/>
        <pc:sldMkLst>
          <pc:docMk/>
          <pc:sldMk cId="3988763481" sldId="329"/>
        </pc:sldMkLst>
      </pc:sldChg>
      <pc:sldChg chg="addSp modSp add setBg">
        <pc:chgData name="Emma Howarth" userId="00855968-03c2-4d6d-b7bd-8e9ab7cb71c5" providerId="ADAL" clId="{DC9D8EE1-0C3C-42B0-AD84-86D124430F65}" dt="2021-03-07T15:40:26.889" v="1004" actId="20577"/>
        <pc:sldMkLst>
          <pc:docMk/>
          <pc:sldMk cId="250656479" sldId="330"/>
        </pc:sldMkLst>
        <pc:spChg chg="add mod">
          <ac:chgData name="Emma Howarth" userId="00855968-03c2-4d6d-b7bd-8e9ab7cb71c5" providerId="ADAL" clId="{DC9D8EE1-0C3C-42B0-AD84-86D124430F65}" dt="2021-03-07T15:40:26.889" v="1004" actId="20577"/>
          <ac:spMkLst>
            <pc:docMk/>
            <pc:sldMk cId="250656479" sldId="330"/>
            <ac:spMk id="2" creationId="{F1657439-E937-49EA-B404-A0DA4CAD9121}"/>
          </ac:spMkLst>
        </pc:spChg>
      </pc:sldChg>
      <pc:sldChg chg="delSp add setBg">
        <pc:chgData name="Emma Howarth" userId="00855968-03c2-4d6d-b7bd-8e9ab7cb71c5" providerId="ADAL" clId="{DC9D8EE1-0C3C-42B0-AD84-86D124430F65}" dt="2021-03-07T15:51:20.679" v="1040"/>
        <pc:sldMkLst>
          <pc:docMk/>
          <pc:sldMk cId="1628158772" sldId="331"/>
        </pc:sldMkLst>
        <pc:spChg chg="del">
          <ac:chgData name="Emma Howarth" userId="00855968-03c2-4d6d-b7bd-8e9ab7cb71c5" providerId="ADAL" clId="{DC9D8EE1-0C3C-42B0-AD84-86D124430F65}" dt="2021-03-07T15:51:08.926" v="1037"/>
          <ac:spMkLst>
            <pc:docMk/>
            <pc:sldMk cId="1628158772" sldId="331"/>
            <ac:spMk id="2" creationId="{982B6148-4AE3-4886-924A-B7E14B5EDB56}"/>
          </ac:spMkLst>
        </pc:spChg>
        <pc:spChg chg="del">
          <ac:chgData name="Emma Howarth" userId="00855968-03c2-4d6d-b7bd-8e9ab7cb71c5" providerId="ADAL" clId="{DC9D8EE1-0C3C-42B0-AD84-86D124430F65}" dt="2021-03-07T15:51:08.926" v="1037"/>
          <ac:spMkLst>
            <pc:docMk/>
            <pc:sldMk cId="1628158772" sldId="331"/>
            <ac:spMk id="3" creationId="{300131F3-5695-4D3F-A7F1-3942C43F2718}"/>
          </ac:spMkLst>
        </pc:spChg>
        <pc:spChg chg="del">
          <ac:chgData name="Emma Howarth" userId="00855968-03c2-4d6d-b7bd-8e9ab7cb71c5" providerId="ADAL" clId="{DC9D8EE1-0C3C-42B0-AD84-86D124430F65}" dt="2021-03-07T15:51:08.926" v="1037"/>
          <ac:spMkLst>
            <pc:docMk/>
            <pc:sldMk cId="1628158772" sldId="331"/>
            <ac:spMk id="4" creationId="{AB33E73D-F8B3-4C86-A327-F5E12FD645B3}"/>
          </ac:spMkLst>
        </pc:spChg>
      </pc:sldChg>
      <pc:sldChg chg="addSp modSp add mod setBg">
        <pc:chgData name="Emma Howarth" userId="00855968-03c2-4d6d-b7bd-8e9ab7cb71c5" providerId="ADAL" clId="{DC9D8EE1-0C3C-42B0-AD84-86D124430F65}" dt="2021-03-07T15:55:31.753" v="1045" actId="26606"/>
        <pc:sldMkLst>
          <pc:docMk/>
          <pc:sldMk cId="1633568336" sldId="332"/>
        </pc:sldMkLst>
        <pc:spChg chg="add">
          <ac:chgData name="Emma Howarth" userId="00855968-03c2-4d6d-b7bd-8e9ab7cb71c5" providerId="ADAL" clId="{DC9D8EE1-0C3C-42B0-AD84-86D124430F65}" dt="2021-03-07T15:55:31.753" v="1045" actId="26606"/>
          <ac:spMkLst>
            <pc:docMk/>
            <pc:sldMk cId="1633568336" sldId="332"/>
            <ac:spMk id="71" creationId="{82A5F716-98EF-42EF-A471-87C6DFDCC799}"/>
          </ac:spMkLst>
        </pc:spChg>
        <pc:spChg chg="add">
          <ac:chgData name="Emma Howarth" userId="00855968-03c2-4d6d-b7bd-8e9ab7cb71c5" providerId="ADAL" clId="{DC9D8EE1-0C3C-42B0-AD84-86D124430F65}" dt="2021-03-07T15:55:31.753" v="1045" actId="26606"/>
          <ac:spMkLst>
            <pc:docMk/>
            <pc:sldMk cId="1633568336" sldId="332"/>
            <ac:spMk id="73" creationId="{B87687D8-4EF1-4EF2-BF7E-74BB4A3D1806}"/>
          </ac:spMkLst>
        </pc:spChg>
        <pc:picChg chg="add mod">
          <ac:chgData name="Emma Howarth" userId="00855968-03c2-4d6d-b7bd-8e9ab7cb71c5" providerId="ADAL" clId="{DC9D8EE1-0C3C-42B0-AD84-86D124430F65}" dt="2021-03-07T15:55:31.753" v="1045" actId="26606"/>
          <ac:picMkLst>
            <pc:docMk/>
            <pc:sldMk cId="1633568336" sldId="332"/>
            <ac:picMk id="3074" creationId="{A9D1DA0E-DA2A-47A0-A2A9-50B9F46A2EBE}"/>
          </ac:picMkLst>
        </pc:picChg>
      </pc:sldChg>
      <pc:sldChg chg="addSp delSp modSp add del mod setBg">
        <pc:chgData name="Emma Howarth" userId="00855968-03c2-4d6d-b7bd-8e9ab7cb71c5" providerId="ADAL" clId="{DC9D8EE1-0C3C-42B0-AD84-86D124430F65}" dt="2021-03-07T16:04:25.545" v="1145" actId="2696"/>
        <pc:sldMkLst>
          <pc:docMk/>
          <pc:sldMk cId="3396733963" sldId="333"/>
        </pc:sldMkLst>
        <pc:spChg chg="del">
          <ac:chgData name="Emma Howarth" userId="00855968-03c2-4d6d-b7bd-8e9ab7cb71c5" providerId="ADAL" clId="{DC9D8EE1-0C3C-42B0-AD84-86D124430F65}" dt="2021-03-07T15:57:38.045" v="1050"/>
          <ac:spMkLst>
            <pc:docMk/>
            <pc:sldMk cId="3396733963" sldId="333"/>
            <ac:spMk id="2" creationId="{11C1DEF8-4867-4D03-8198-9A9258FF7881}"/>
          </ac:spMkLst>
        </pc:spChg>
        <pc:spChg chg="del">
          <ac:chgData name="Emma Howarth" userId="00855968-03c2-4d6d-b7bd-8e9ab7cb71c5" providerId="ADAL" clId="{DC9D8EE1-0C3C-42B0-AD84-86D124430F65}" dt="2021-03-07T15:57:38.045" v="1050"/>
          <ac:spMkLst>
            <pc:docMk/>
            <pc:sldMk cId="3396733963" sldId="333"/>
            <ac:spMk id="3" creationId="{5C05D9E0-932E-4DC7-A063-55F645FA875E}"/>
          </ac:spMkLst>
        </pc:spChg>
        <pc:spChg chg="add mod">
          <ac:chgData name="Emma Howarth" userId="00855968-03c2-4d6d-b7bd-8e9ab7cb71c5" providerId="ADAL" clId="{DC9D8EE1-0C3C-42B0-AD84-86D124430F65}" dt="2021-03-07T16:00:44.454" v="1108" actId="20577"/>
          <ac:spMkLst>
            <pc:docMk/>
            <pc:sldMk cId="3396733963" sldId="333"/>
            <ac:spMk id="4" creationId="{8F95E52A-2362-42BF-B618-E736014D6D70}"/>
          </ac:spMkLst>
        </pc:spChg>
        <pc:spChg chg="add mod">
          <ac:chgData name="Emma Howarth" userId="00855968-03c2-4d6d-b7bd-8e9ab7cb71c5" providerId="ADAL" clId="{DC9D8EE1-0C3C-42B0-AD84-86D124430F65}" dt="2021-03-07T16:00:23.001" v="1093" actId="20577"/>
          <ac:spMkLst>
            <pc:docMk/>
            <pc:sldMk cId="3396733963" sldId="333"/>
            <ac:spMk id="5" creationId="{0439107B-787A-480A-A1A1-CDD8994F5578}"/>
          </ac:spMkLst>
        </pc:spChg>
        <pc:spChg chg="add del mod">
          <ac:chgData name="Emma Howarth" userId="00855968-03c2-4d6d-b7bd-8e9ab7cb71c5" providerId="ADAL" clId="{DC9D8EE1-0C3C-42B0-AD84-86D124430F65}" dt="2021-03-07T15:58:48.647" v="1051"/>
          <ac:spMkLst>
            <pc:docMk/>
            <pc:sldMk cId="3396733963" sldId="333"/>
            <ac:spMk id="6" creationId="{B7D21600-3D39-4E81-9618-8167B088389A}"/>
          </ac:spMkLst>
        </pc:spChg>
        <pc:spChg chg="add">
          <ac:chgData name="Emma Howarth" userId="00855968-03c2-4d6d-b7bd-8e9ab7cb71c5" providerId="ADAL" clId="{DC9D8EE1-0C3C-42B0-AD84-86D124430F65}" dt="2021-03-07T15:59:18.615" v="1052" actId="26606"/>
          <ac:spMkLst>
            <pc:docMk/>
            <pc:sldMk cId="3396733963" sldId="333"/>
            <ac:spMk id="12" creationId="{9427AF5F-9A0E-42B7-A252-FD64C9885F9C}"/>
          </ac:spMkLst>
        </pc:spChg>
        <pc:picChg chg="add mod">
          <ac:chgData name="Emma Howarth" userId="00855968-03c2-4d6d-b7bd-8e9ab7cb71c5" providerId="ADAL" clId="{DC9D8EE1-0C3C-42B0-AD84-86D124430F65}" dt="2021-03-07T15:59:36.563" v="1055" actId="27614"/>
          <ac:picMkLst>
            <pc:docMk/>
            <pc:sldMk cId="3396733963" sldId="333"/>
            <ac:picMk id="7" creationId="{F1B9206C-2038-48EF-9DF7-76585A05A8DE}"/>
          </ac:picMkLst>
        </pc:picChg>
      </pc:sldChg>
      <pc:sldChg chg="addSp delSp modSp add setBg addCm">
        <pc:chgData name="Emma Howarth" userId="00855968-03c2-4d6d-b7bd-8e9ab7cb71c5" providerId="ADAL" clId="{DC9D8EE1-0C3C-42B0-AD84-86D124430F65}" dt="2021-03-07T21:21:08.856" v="2208" actId="14100"/>
        <pc:sldMkLst>
          <pc:docMk/>
          <pc:sldMk cId="1014403265" sldId="334"/>
        </pc:sldMkLst>
        <pc:spChg chg="del">
          <ac:chgData name="Emma Howarth" userId="00855968-03c2-4d6d-b7bd-8e9ab7cb71c5" providerId="ADAL" clId="{DC9D8EE1-0C3C-42B0-AD84-86D124430F65}" dt="2021-03-07T16:02:12.483" v="1110"/>
          <ac:spMkLst>
            <pc:docMk/>
            <pc:sldMk cId="1014403265" sldId="334"/>
            <ac:spMk id="2" creationId="{C9486BD4-0CFA-475C-B54E-3E2264180244}"/>
          </ac:spMkLst>
        </pc:spChg>
        <pc:spChg chg="del">
          <ac:chgData name="Emma Howarth" userId="00855968-03c2-4d6d-b7bd-8e9ab7cb71c5" providerId="ADAL" clId="{DC9D8EE1-0C3C-42B0-AD84-86D124430F65}" dt="2021-03-07T16:02:12.483" v="1110"/>
          <ac:spMkLst>
            <pc:docMk/>
            <pc:sldMk cId="1014403265" sldId="334"/>
            <ac:spMk id="3" creationId="{B9267FE9-B06B-4087-A6D6-087B205F7D37}"/>
          </ac:spMkLst>
        </pc:spChg>
        <pc:spChg chg="add mod">
          <ac:chgData name="Emma Howarth" userId="00855968-03c2-4d6d-b7bd-8e9ab7cb71c5" providerId="ADAL" clId="{DC9D8EE1-0C3C-42B0-AD84-86D124430F65}" dt="2021-03-07T21:21:08.856" v="2208" actId="14100"/>
          <ac:spMkLst>
            <pc:docMk/>
            <pc:sldMk cId="1014403265" sldId="334"/>
            <ac:spMk id="4" creationId="{7D71E653-5949-4F7F-A98A-D03584B021B9}"/>
          </ac:spMkLst>
        </pc:spChg>
      </pc:sldChg>
      <pc:sldChg chg="addSp modSp add">
        <pc:chgData name="Emma Howarth" userId="00855968-03c2-4d6d-b7bd-8e9ab7cb71c5" providerId="ADAL" clId="{DC9D8EE1-0C3C-42B0-AD84-86D124430F65}" dt="2021-03-07T21:25:50.626" v="2255" actId="2711"/>
        <pc:sldMkLst>
          <pc:docMk/>
          <pc:sldMk cId="1756627800" sldId="335"/>
        </pc:sldMkLst>
        <pc:graphicFrameChg chg="add mod">
          <ac:chgData name="Emma Howarth" userId="00855968-03c2-4d6d-b7bd-8e9ab7cb71c5" providerId="ADAL" clId="{DC9D8EE1-0C3C-42B0-AD84-86D124430F65}" dt="2021-03-07T21:25:50.626" v="2255" actId="2711"/>
          <ac:graphicFrameMkLst>
            <pc:docMk/>
            <pc:sldMk cId="1756627800" sldId="335"/>
            <ac:graphicFrameMk id="2" creationId="{A3D48F59-C579-454B-9D63-FFF94E43C8D9}"/>
          </ac:graphicFrameMkLst>
        </pc:graphicFrameChg>
      </pc:sldChg>
      <pc:sldChg chg="addSp delSp modSp add del mod setBg">
        <pc:chgData name="Emma Howarth" userId="00855968-03c2-4d6d-b7bd-8e9ab7cb71c5" providerId="ADAL" clId="{DC9D8EE1-0C3C-42B0-AD84-86D124430F65}" dt="2021-03-07T21:09:53.865" v="1939" actId="2696"/>
        <pc:sldMkLst>
          <pc:docMk/>
          <pc:sldMk cId="2468920963" sldId="335"/>
        </pc:sldMkLst>
        <pc:spChg chg="add del">
          <ac:chgData name="Emma Howarth" userId="00855968-03c2-4d6d-b7bd-8e9ab7cb71c5" providerId="ADAL" clId="{DC9D8EE1-0C3C-42B0-AD84-86D124430F65}" dt="2021-03-07T21:03:40.401" v="1935" actId="26606"/>
          <ac:spMkLst>
            <pc:docMk/>
            <pc:sldMk cId="2468920963" sldId="335"/>
            <ac:spMk id="7" creationId="{6C4028FD-8BAA-4A19-BFDE-594D991B7552}"/>
          </ac:spMkLst>
        </pc:spChg>
        <pc:graphicFrameChg chg="add mod modGraphic">
          <ac:chgData name="Emma Howarth" userId="00855968-03c2-4d6d-b7bd-8e9ab7cb71c5" providerId="ADAL" clId="{DC9D8EE1-0C3C-42B0-AD84-86D124430F65}" dt="2021-03-07T21:04:15.085" v="1938" actId="692"/>
          <ac:graphicFrameMkLst>
            <pc:docMk/>
            <pc:sldMk cId="2468920963" sldId="335"/>
            <ac:graphicFrameMk id="2" creationId="{7262A8BC-74C0-417D-8BCF-C2AD1BBBE6FB}"/>
          </ac:graphicFrameMkLst>
        </pc:graphicFrameChg>
      </pc:sldChg>
      <pc:sldChg chg="addSp modSp add setBg modAnim">
        <pc:chgData name="Emma Howarth" userId="00855968-03c2-4d6d-b7bd-8e9ab7cb71c5" providerId="ADAL" clId="{DC9D8EE1-0C3C-42B0-AD84-86D124430F65}" dt="2021-03-07T21:27:20.717" v="2256" actId="2711"/>
        <pc:sldMkLst>
          <pc:docMk/>
          <pc:sldMk cId="2178441578" sldId="336"/>
        </pc:sldMkLst>
        <pc:spChg chg="add mod">
          <ac:chgData name="Emma Howarth" userId="00855968-03c2-4d6d-b7bd-8e9ab7cb71c5" providerId="ADAL" clId="{DC9D8EE1-0C3C-42B0-AD84-86D124430F65}" dt="2021-03-07T21:27:20.717" v="2256" actId="2711"/>
          <ac:spMkLst>
            <pc:docMk/>
            <pc:sldMk cId="2178441578" sldId="336"/>
            <ac:spMk id="2" creationId="{407D3513-53A4-4002-AAF8-CAA2CF5560F9}"/>
          </ac:spMkLst>
        </pc:spChg>
      </pc:sldChg>
      <pc:sldChg chg="addSp modSp add">
        <pc:chgData name="Emma Howarth" userId="00855968-03c2-4d6d-b7bd-8e9ab7cb71c5" providerId="ADAL" clId="{DC9D8EE1-0C3C-42B0-AD84-86D124430F65}" dt="2021-03-07T21:27:36.815" v="2257" actId="2711"/>
        <pc:sldMkLst>
          <pc:docMk/>
          <pc:sldMk cId="561546221" sldId="337"/>
        </pc:sldMkLst>
        <pc:spChg chg="add mod">
          <ac:chgData name="Emma Howarth" userId="00855968-03c2-4d6d-b7bd-8e9ab7cb71c5" providerId="ADAL" clId="{DC9D8EE1-0C3C-42B0-AD84-86D124430F65}" dt="2021-03-07T21:27:36.815" v="2257" actId="2711"/>
          <ac:spMkLst>
            <pc:docMk/>
            <pc:sldMk cId="561546221" sldId="337"/>
            <ac:spMk id="2" creationId="{CAB75C17-6E3B-43E0-B03E-3318EE9E2AFD}"/>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barChart>
        <c:barDir val="col"/>
        <c:grouping val="clustered"/>
        <c:varyColors val="0"/>
        <c:ser>
          <c:idx val="0"/>
          <c:order val="0"/>
          <c:tx>
            <c:strRef>
              <c:f>Sheet1!$B$1</c:f>
              <c:strCache>
                <c:ptCount val="1"/>
                <c:pt idx="0">
                  <c:v>Trials </c:v>
                </c:pt>
              </c:strCache>
            </c:strRef>
          </c:tx>
          <c:spPr>
            <a:solidFill>
              <a:srgbClr val="40C2C8"/>
            </a:solidFill>
          </c:spPr>
          <c:invertIfNegative val="0"/>
          <c:cat>
            <c:strRef>
              <c:f>Sheet1!$A$2:$A$9</c:f>
              <c:strCache>
                <c:ptCount val="8"/>
                <c:pt idx="0">
                  <c:v>1. Therapy (Th)</c:v>
                </c:pt>
                <c:pt idx="1">
                  <c:v>2. Psych'ed (p'ed)</c:v>
                </c:pt>
                <c:pt idx="2">
                  <c:v>3. Advocacy (adv) </c:v>
                </c:pt>
                <c:pt idx="3">
                  <c:v>4. Self-help</c:v>
                </c:pt>
                <c:pt idx="4">
                  <c:v>5. Parent + adv</c:v>
                </c:pt>
                <c:pt idx="5">
                  <c:v>6. Adv + P'ed</c:v>
                </c:pt>
                <c:pt idx="6">
                  <c:v>7. Psych'ed + Th</c:v>
                </c:pt>
                <c:pt idx="7">
                  <c:v>8. Th + Adv</c:v>
                </c:pt>
              </c:strCache>
            </c:strRef>
          </c:cat>
          <c:val>
            <c:numRef>
              <c:f>Sheet1!$B$2:$B$9</c:f>
              <c:numCache>
                <c:formatCode>General</c:formatCode>
                <c:ptCount val="8"/>
                <c:pt idx="0">
                  <c:v>5</c:v>
                </c:pt>
                <c:pt idx="1">
                  <c:v>4</c:v>
                </c:pt>
                <c:pt idx="2">
                  <c:v>1</c:v>
                </c:pt>
                <c:pt idx="3">
                  <c:v>0</c:v>
                </c:pt>
                <c:pt idx="4">
                  <c:v>2</c:v>
                </c:pt>
                <c:pt idx="5">
                  <c:v>1</c:v>
                </c:pt>
                <c:pt idx="6">
                  <c:v>0</c:v>
                </c:pt>
                <c:pt idx="7">
                  <c:v>0</c:v>
                </c:pt>
              </c:numCache>
            </c:numRef>
          </c:val>
          <c:extLst>
            <c:ext xmlns:c16="http://schemas.microsoft.com/office/drawing/2014/chart" uri="{C3380CC4-5D6E-409C-BE32-E72D297353CC}">
              <c16:uniqueId val="{00000000-6AF7-46D2-8E23-6FCE08F5B9F0}"/>
            </c:ext>
          </c:extLst>
        </c:ser>
        <c:dLbls>
          <c:showLegendKey val="0"/>
          <c:showVal val="0"/>
          <c:showCatName val="0"/>
          <c:showSerName val="0"/>
          <c:showPercent val="0"/>
          <c:showBubbleSize val="0"/>
        </c:dLbls>
        <c:gapWidth val="150"/>
        <c:axId val="147455360"/>
        <c:axId val="150209664"/>
      </c:barChart>
      <c:catAx>
        <c:axId val="147455360"/>
        <c:scaling>
          <c:orientation val="minMax"/>
        </c:scaling>
        <c:delete val="0"/>
        <c:axPos val="b"/>
        <c:title>
          <c:tx>
            <c:rich>
              <a:bodyPr/>
              <a:lstStyle/>
              <a:p>
                <a:pPr>
                  <a:defRPr/>
                </a:pPr>
                <a:r>
                  <a:rPr lang="en-GB" dirty="0"/>
                  <a:t>Programme</a:t>
                </a:r>
                <a:r>
                  <a:rPr lang="en-GB" baseline="0" dirty="0"/>
                  <a:t> type </a:t>
                </a:r>
                <a:endParaRPr lang="en-GB" dirty="0"/>
              </a:p>
            </c:rich>
          </c:tx>
          <c:overlay val="0"/>
        </c:title>
        <c:numFmt formatCode="General" sourceLinked="0"/>
        <c:majorTickMark val="none"/>
        <c:minorTickMark val="none"/>
        <c:tickLblPos val="nextTo"/>
        <c:crossAx val="150209664"/>
        <c:crosses val="autoZero"/>
        <c:auto val="1"/>
        <c:lblAlgn val="ctr"/>
        <c:lblOffset val="100"/>
        <c:noMultiLvlLbl val="0"/>
      </c:catAx>
      <c:valAx>
        <c:axId val="150209664"/>
        <c:scaling>
          <c:orientation val="minMax"/>
        </c:scaling>
        <c:delete val="0"/>
        <c:axPos val="l"/>
        <c:majorGridlines/>
        <c:title>
          <c:tx>
            <c:rich>
              <a:bodyPr/>
              <a:lstStyle/>
              <a:p>
                <a:pPr>
                  <a:defRPr/>
                </a:pPr>
                <a:r>
                  <a:rPr lang="en-GB" dirty="0"/>
                  <a:t>Frequency</a:t>
                </a:r>
                <a:r>
                  <a:rPr lang="en-GB" baseline="0" dirty="0"/>
                  <a:t> </a:t>
                </a:r>
                <a:endParaRPr lang="en-GB" dirty="0"/>
              </a:p>
            </c:rich>
          </c:tx>
          <c:overlay val="0"/>
        </c:title>
        <c:numFmt formatCode="General" sourceLinked="1"/>
        <c:majorTickMark val="none"/>
        <c:minorTickMark val="none"/>
        <c:tickLblPos val="nextTo"/>
        <c:crossAx val="147455360"/>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21-03-07T16:03:00.096" idx="1">
    <p:pos x="10" y="10"/>
    <p:text/>
    <p:extLst>
      <p:ext uri="{C676402C-5697-4E1C-873F-D02D1690AC5C}">
        <p15:threadingInfo xmlns:p15="http://schemas.microsoft.com/office/powerpoint/2012/main" timeZoneBias="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3C5396-154B-4818-8413-C0A49947BD9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GB"/>
        </a:p>
      </dgm:t>
    </dgm:pt>
    <dgm:pt modelId="{7AB5D0E5-33DA-40E4-BAD2-194A9D6926D2}">
      <dgm:prSet phldrT="[Text]"/>
      <dgm:spPr>
        <a:xfrm>
          <a:off x="4181951" y="137356"/>
          <a:ext cx="2039937" cy="1359958"/>
        </a:xfrm>
        <a:prstGeom prst="roundRect">
          <a:avLst>
            <a:gd name="adj" fmla="val 10000"/>
          </a:avLst>
        </a:prstGeom>
        <a:solidFill>
          <a:srgbClr val="40C2C8"/>
        </a:solidFill>
        <a:ln w="25400" cap="flat" cmpd="sng" algn="ctr">
          <a:solidFill>
            <a:sysClr val="window" lastClr="FFFFFF">
              <a:hueOff val="0"/>
              <a:satOff val="0"/>
              <a:lumOff val="0"/>
              <a:alphaOff val="0"/>
            </a:sysClr>
          </a:solidFill>
          <a:prstDash val="solid"/>
        </a:ln>
        <a:effectLst/>
      </dgm:spPr>
      <dgm:t>
        <a:bodyPr/>
        <a:lstStyle/>
        <a:p>
          <a:pPr>
            <a:buNone/>
          </a:pPr>
          <a:r>
            <a:rPr lang="en-GB" dirty="0">
              <a:solidFill>
                <a:sysClr val="window" lastClr="FFFFFF"/>
              </a:solidFill>
              <a:latin typeface="Calibri"/>
              <a:ea typeface="+mn-ea"/>
              <a:cs typeface="+mn-cs"/>
            </a:rPr>
            <a:t>Parents and children  </a:t>
          </a:r>
        </a:p>
      </dgm:t>
    </dgm:pt>
    <dgm:pt modelId="{EAA47C36-2E47-4277-9ED9-0763CCAD4548}" type="parTrans" cxnId="{692944C6-14C3-45C8-BF1D-129782A58AD4}">
      <dgm:prSet/>
      <dgm:spPr/>
      <dgm:t>
        <a:bodyPr/>
        <a:lstStyle/>
        <a:p>
          <a:endParaRPr lang="en-GB"/>
        </a:p>
      </dgm:t>
    </dgm:pt>
    <dgm:pt modelId="{F5B1125E-F477-4BDE-9C59-4D594403F75A}" type="sibTrans" cxnId="{692944C6-14C3-45C8-BF1D-129782A58AD4}">
      <dgm:prSet/>
      <dgm:spPr/>
      <dgm:t>
        <a:bodyPr/>
        <a:lstStyle/>
        <a:p>
          <a:endParaRPr lang="en-GB"/>
        </a:p>
      </dgm:t>
    </dgm:pt>
    <dgm:pt modelId="{F04D0610-6E61-4DD6-B39E-981B729FD37A}">
      <dgm:prSet phldrT="[Text]"/>
      <dgm:spPr>
        <a:xfrm>
          <a:off x="2855991" y="2041297"/>
          <a:ext cx="2039937" cy="1359958"/>
        </a:xfrm>
        <a:prstGeom prst="roundRect">
          <a:avLst>
            <a:gd name="adj" fmla="val 10000"/>
          </a:avLst>
        </a:prstGeom>
        <a:solidFill>
          <a:srgbClr val="40C2C8"/>
        </a:solidFill>
        <a:ln w="25400" cap="flat" cmpd="sng" algn="ctr">
          <a:solidFill>
            <a:sysClr val="window" lastClr="FFFFFF">
              <a:hueOff val="0"/>
              <a:satOff val="0"/>
              <a:lumOff val="0"/>
              <a:alphaOff val="0"/>
            </a:sysClr>
          </a:solidFill>
          <a:prstDash val="solid"/>
        </a:ln>
        <a:effectLst/>
      </dgm:spPr>
      <dgm:t>
        <a:bodyPr/>
        <a:lstStyle/>
        <a:p>
          <a:pPr>
            <a:buNone/>
          </a:pPr>
          <a:r>
            <a:rPr lang="en-GB" dirty="0">
              <a:solidFill>
                <a:sysClr val="window" lastClr="FFFFFF"/>
              </a:solidFill>
              <a:latin typeface="Calibri"/>
              <a:ea typeface="+mn-ea"/>
              <a:cs typeface="+mn-cs"/>
            </a:rPr>
            <a:t>Care as usual </a:t>
          </a:r>
        </a:p>
      </dgm:t>
    </dgm:pt>
    <dgm:pt modelId="{3530FCF8-94DD-4098-8C19-18F884C21FCC}" type="parTrans" cxnId="{D6D6A7CB-05DE-4886-BA92-C0ED2BE9F653}">
      <dgm:prSet/>
      <dgm:spPr>
        <a:xfrm>
          <a:off x="3875960" y="1497314"/>
          <a:ext cx="1325959" cy="543983"/>
        </a:xfrm>
        <a:custGeom>
          <a:avLst/>
          <a:gdLst/>
          <a:ahLst/>
          <a:cxnLst/>
          <a:rect l="0" t="0" r="0" b="0"/>
          <a:pathLst>
            <a:path>
              <a:moveTo>
                <a:pt x="1325959" y="0"/>
              </a:moveTo>
              <a:lnTo>
                <a:pt x="1325959" y="271991"/>
              </a:lnTo>
              <a:lnTo>
                <a:pt x="0" y="271991"/>
              </a:lnTo>
              <a:lnTo>
                <a:pt x="0" y="543983"/>
              </a:lnTo>
            </a:path>
          </a:pathLst>
        </a:custGeom>
        <a:noFill/>
        <a:ln w="25400" cap="flat" cmpd="sng" algn="ctr">
          <a:solidFill>
            <a:srgbClr val="4F81BD">
              <a:shade val="60000"/>
              <a:hueOff val="0"/>
              <a:satOff val="0"/>
              <a:lumOff val="0"/>
              <a:alphaOff val="0"/>
            </a:srgbClr>
          </a:solidFill>
          <a:prstDash val="solid"/>
        </a:ln>
        <a:effectLst/>
      </dgm:spPr>
      <dgm:t>
        <a:bodyPr/>
        <a:lstStyle/>
        <a:p>
          <a:endParaRPr lang="en-GB"/>
        </a:p>
      </dgm:t>
    </dgm:pt>
    <dgm:pt modelId="{499603A6-CF67-4739-83DF-7E1F29795672}" type="sibTrans" cxnId="{D6D6A7CB-05DE-4886-BA92-C0ED2BE9F653}">
      <dgm:prSet/>
      <dgm:spPr/>
      <dgm:t>
        <a:bodyPr/>
        <a:lstStyle/>
        <a:p>
          <a:endParaRPr lang="en-GB"/>
        </a:p>
      </dgm:t>
    </dgm:pt>
    <dgm:pt modelId="{AEF36128-0663-4144-B6CC-586DC79F8928}">
      <dgm:prSet phldrT="[Text]"/>
      <dgm:spPr>
        <a:xfrm>
          <a:off x="0" y="1360"/>
          <a:ext cx="8128000" cy="1623987"/>
        </a:xfrm>
        <a:prstGeom prst="roundRect">
          <a:avLst>
            <a:gd name="adj" fmla="val 10000"/>
          </a:avLst>
        </a:prstGeom>
        <a:noFill/>
        <a:ln>
          <a:noFill/>
        </a:ln>
        <a:effectLst/>
      </dgm:spPr>
      <dgm:t>
        <a:bodyPr/>
        <a:lstStyle/>
        <a:p>
          <a:pPr>
            <a:buNone/>
          </a:pPr>
          <a:r>
            <a:rPr lang="en-GB" dirty="0">
              <a:solidFill>
                <a:sysClr val="windowText" lastClr="000000">
                  <a:hueOff val="0"/>
                  <a:satOff val="0"/>
                  <a:lumOff val="0"/>
                  <a:alphaOff val="0"/>
                </a:sysClr>
              </a:solidFill>
              <a:latin typeface="Century Gothic" panose="020B0502020202020204" pitchFamily="34" charset="0"/>
              <a:ea typeface="+mn-ea"/>
              <a:cs typeface="+mn-cs"/>
            </a:rPr>
            <a:t>Recruit</a:t>
          </a:r>
        </a:p>
      </dgm:t>
    </dgm:pt>
    <dgm:pt modelId="{34B3CA0A-F12B-4B9E-8CDB-8476E5E27D29}" type="parTrans" cxnId="{6945B3BD-7D48-49B2-A131-B6C3339F38E6}">
      <dgm:prSet/>
      <dgm:spPr/>
      <dgm:t>
        <a:bodyPr/>
        <a:lstStyle/>
        <a:p>
          <a:endParaRPr lang="en-GB"/>
        </a:p>
      </dgm:t>
    </dgm:pt>
    <dgm:pt modelId="{47127378-39DB-41D9-98EB-5E87E047B2C6}" type="sibTrans" cxnId="{6945B3BD-7D48-49B2-A131-B6C3339F38E6}">
      <dgm:prSet/>
      <dgm:spPr/>
      <dgm:t>
        <a:bodyPr/>
        <a:lstStyle/>
        <a:p>
          <a:endParaRPr lang="en-GB"/>
        </a:p>
      </dgm:t>
    </dgm:pt>
    <dgm:pt modelId="{ADC15686-D731-4A42-80F3-24738E7F27B2}">
      <dgm:prSet phldrT="[Text]"/>
      <dgm:spPr>
        <a:xfrm>
          <a:off x="0" y="1897339"/>
          <a:ext cx="8128000" cy="1623987"/>
        </a:xfrm>
        <a:prstGeom prst="roundRect">
          <a:avLst>
            <a:gd name="adj" fmla="val 10000"/>
          </a:avLst>
        </a:prstGeom>
        <a:noFill/>
        <a:ln>
          <a:noFill/>
        </a:ln>
        <a:effectLst/>
      </dgm:spPr>
      <dgm:t>
        <a:bodyPr/>
        <a:lstStyle/>
        <a:p>
          <a:pPr>
            <a:buNone/>
          </a:pPr>
          <a:r>
            <a:rPr lang="en-GB" dirty="0">
              <a:solidFill>
                <a:sysClr val="windowText" lastClr="000000">
                  <a:hueOff val="0"/>
                  <a:satOff val="0"/>
                  <a:lumOff val="0"/>
                  <a:alphaOff val="0"/>
                </a:sysClr>
              </a:solidFill>
              <a:latin typeface="Century Gothic" panose="020B0502020202020204" pitchFamily="34" charset="0"/>
              <a:ea typeface="+mn-ea"/>
              <a:cs typeface="+mn-cs"/>
            </a:rPr>
            <a:t>Randomise</a:t>
          </a:r>
          <a:r>
            <a:rPr lang="en-GB" dirty="0">
              <a:solidFill>
                <a:sysClr val="windowText" lastClr="000000">
                  <a:hueOff val="0"/>
                  <a:satOff val="0"/>
                  <a:lumOff val="0"/>
                  <a:alphaOff val="0"/>
                </a:sysClr>
              </a:solidFill>
              <a:latin typeface="Calibri"/>
              <a:ea typeface="+mn-ea"/>
              <a:cs typeface="+mn-cs"/>
            </a:rPr>
            <a:t> </a:t>
          </a:r>
        </a:p>
      </dgm:t>
    </dgm:pt>
    <dgm:pt modelId="{33E38573-6014-4BB8-9790-3FBD1F3248D9}" type="parTrans" cxnId="{C603301B-AEF6-46C4-8A2A-488E9F26DD45}">
      <dgm:prSet/>
      <dgm:spPr/>
      <dgm:t>
        <a:bodyPr/>
        <a:lstStyle/>
        <a:p>
          <a:endParaRPr lang="en-GB"/>
        </a:p>
      </dgm:t>
    </dgm:pt>
    <dgm:pt modelId="{21544080-EAF5-4EC7-BEA0-0DF8216A8E22}" type="sibTrans" cxnId="{C603301B-AEF6-46C4-8A2A-488E9F26DD45}">
      <dgm:prSet/>
      <dgm:spPr/>
      <dgm:t>
        <a:bodyPr/>
        <a:lstStyle/>
        <a:p>
          <a:endParaRPr lang="en-GB"/>
        </a:p>
      </dgm:t>
    </dgm:pt>
    <dgm:pt modelId="{02D6AB82-14F7-4780-AF4F-7C8F6126B527}">
      <dgm:prSet phldrT="[Text]"/>
      <dgm:spPr>
        <a:xfrm>
          <a:off x="0" y="3793319"/>
          <a:ext cx="8128000" cy="1623987"/>
        </a:xfrm>
        <a:prstGeom prst="roundRect">
          <a:avLst>
            <a:gd name="adj" fmla="val 10000"/>
          </a:avLst>
        </a:prstGeom>
        <a:noFill/>
        <a:ln>
          <a:noFill/>
        </a:ln>
        <a:effectLst/>
      </dgm:spPr>
      <dgm:t>
        <a:bodyPr/>
        <a:lstStyle/>
        <a:p>
          <a:pPr>
            <a:buNone/>
          </a:pPr>
          <a:r>
            <a:rPr lang="en-GB" dirty="0">
              <a:solidFill>
                <a:sysClr val="windowText" lastClr="000000">
                  <a:hueOff val="0"/>
                  <a:satOff val="0"/>
                  <a:lumOff val="0"/>
                  <a:alphaOff val="0"/>
                </a:sysClr>
              </a:solidFill>
              <a:latin typeface="Century Gothic" panose="020B0502020202020204" pitchFamily="34" charset="0"/>
              <a:ea typeface="+mn-ea"/>
              <a:cs typeface="+mn-cs"/>
            </a:rPr>
            <a:t>Follow-up</a:t>
          </a:r>
        </a:p>
      </dgm:t>
    </dgm:pt>
    <dgm:pt modelId="{1D93FD75-CE6F-46A3-B859-1192E4BBD8C7}" type="parTrans" cxnId="{D0A595CD-DC03-4D86-A312-85CB8B42E474}">
      <dgm:prSet/>
      <dgm:spPr/>
      <dgm:t>
        <a:bodyPr/>
        <a:lstStyle/>
        <a:p>
          <a:endParaRPr lang="en-GB"/>
        </a:p>
      </dgm:t>
    </dgm:pt>
    <dgm:pt modelId="{001EE364-B15F-4CCF-86BD-15798B92327C}" type="sibTrans" cxnId="{D0A595CD-DC03-4D86-A312-85CB8B42E474}">
      <dgm:prSet/>
      <dgm:spPr/>
      <dgm:t>
        <a:bodyPr/>
        <a:lstStyle/>
        <a:p>
          <a:endParaRPr lang="en-GB"/>
        </a:p>
      </dgm:t>
    </dgm:pt>
    <dgm:pt modelId="{1B7329BC-48D1-40C4-90BB-8D916D0626AF}">
      <dgm:prSet phldrT="[Text]"/>
      <dgm:spPr>
        <a:xfrm>
          <a:off x="5507910" y="2041297"/>
          <a:ext cx="2039937" cy="1359958"/>
        </a:xfrm>
        <a:prstGeom prst="roundRect">
          <a:avLst>
            <a:gd name="adj" fmla="val 10000"/>
          </a:avLst>
        </a:prstGeom>
        <a:solidFill>
          <a:srgbClr val="40C2C8"/>
        </a:solidFill>
        <a:ln w="25400" cap="flat" cmpd="sng" algn="ctr">
          <a:solidFill>
            <a:sysClr val="window" lastClr="FFFFFF">
              <a:hueOff val="0"/>
              <a:satOff val="0"/>
              <a:lumOff val="0"/>
              <a:alphaOff val="0"/>
            </a:sysClr>
          </a:solidFill>
          <a:prstDash val="solid"/>
        </a:ln>
        <a:effectLst/>
      </dgm:spPr>
      <dgm:t>
        <a:bodyPr/>
        <a:lstStyle/>
        <a:p>
          <a:pPr>
            <a:buNone/>
          </a:pPr>
          <a:r>
            <a:rPr lang="en-GB" dirty="0">
              <a:solidFill>
                <a:sysClr val="window" lastClr="FFFFFF"/>
              </a:solidFill>
              <a:latin typeface="Calibri"/>
              <a:ea typeface="+mn-ea"/>
              <a:cs typeface="+mn-cs"/>
            </a:rPr>
            <a:t>Care as usual + int</a:t>
          </a:r>
        </a:p>
      </dgm:t>
    </dgm:pt>
    <dgm:pt modelId="{B582337B-48D1-42A9-91F6-DD9465D99514}" type="sibTrans" cxnId="{1B45F472-B8B6-48BB-B1DD-75D5F11903B3}">
      <dgm:prSet/>
      <dgm:spPr/>
      <dgm:t>
        <a:bodyPr/>
        <a:lstStyle/>
        <a:p>
          <a:endParaRPr lang="en-GB"/>
        </a:p>
      </dgm:t>
    </dgm:pt>
    <dgm:pt modelId="{A13D364A-1B62-437B-AC3E-7FB1D9C401E1}" type="parTrans" cxnId="{1B45F472-B8B6-48BB-B1DD-75D5F11903B3}">
      <dgm:prSet/>
      <dgm:spPr>
        <a:xfrm>
          <a:off x="5201920" y="1497314"/>
          <a:ext cx="1325959" cy="543983"/>
        </a:xfrm>
        <a:custGeom>
          <a:avLst/>
          <a:gdLst/>
          <a:ahLst/>
          <a:cxnLst/>
          <a:rect l="0" t="0" r="0" b="0"/>
          <a:pathLst>
            <a:path>
              <a:moveTo>
                <a:pt x="0" y="0"/>
              </a:moveTo>
              <a:lnTo>
                <a:pt x="0" y="271991"/>
              </a:lnTo>
              <a:lnTo>
                <a:pt x="1325959" y="271991"/>
              </a:lnTo>
              <a:lnTo>
                <a:pt x="1325959" y="543983"/>
              </a:lnTo>
            </a:path>
          </a:pathLst>
        </a:custGeom>
        <a:noFill/>
        <a:ln w="25400" cap="flat" cmpd="sng" algn="ctr">
          <a:solidFill>
            <a:srgbClr val="4F81BD">
              <a:shade val="60000"/>
              <a:hueOff val="0"/>
              <a:satOff val="0"/>
              <a:lumOff val="0"/>
              <a:alphaOff val="0"/>
            </a:srgbClr>
          </a:solidFill>
          <a:prstDash val="solid"/>
        </a:ln>
        <a:effectLst/>
      </dgm:spPr>
      <dgm:t>
        <a:bodyPr/>
        <a:lstStyle/>
        <a:p>
          <a:endParaRPr lang="en-GB"/>
        </a:p>
      </dgm:t>
    </dgm:pt>
    <dgm:pt modelId="{EFF6E49E-F3C0-43B6-BAAB-4BD6E1F53914}">
      <dgm:prSet phldrT="[Text]"/>
      <dgm:spPr>
        <a:xfrm>
          <a:off x="2855991" y="3945239"/>
          <a:ext cx="2039937" cy="1359958"/>
        </a:xfrm>
        <a:prstGeom prst="roundRect">
          <a:avLst>
            <a:gd name="adj" fmla="val 10000"/>
          </a:avLst>
        </a:prstGeom>
        <a:solidFill>
          <a:srgbClr val="40C2C8"/>
        </a:solidFill>
        <a:ln w="25400" cap="flat" cmpd="sng" algn="ctr">
          <a:solidFill>
            <a:sysClr val="window" lastClr="FFFFFF">
              <a:hueOff val="0"/>
              <a:satOff val="0"/>
              <a:lumOff val="0"/>
              <a:alphaOff val="0"/>
            </a:sysClr>
          </a:solidFill>
          <a:prstDash val="solid"/>
        </a:ln>
        <a:effectLst/>
      </dgm:spPr>
      <dgm:t>
        <a:bodyPr/>
        <a:lstStyle/>
        <a:p>
          <a:pPr>
            <a:buNone/>
          </a:pPr>
          <a:r>
            <a:rPr lang="en-GB" dirty="0">
              <a:solidFill>
                <a:sysClr val="window" lastClr="FFFFFF"/>
              </a:solidFill>
              <a:latin typeface="Calibri"/>
              <a:ea typeface="+mn-ea"/>
              <a:cs typeface="+mn-cs"/>
            </a:rPr>
            <a:t>Over 12 months </a:t>
          </a:r>
        </a:p>
      </dgm:t>
    </dgm:pt>
    <dgm:pt modelId="{0C703EEF-1B8F-42C2-87B7-35569C9040AB}" type="parTrans" cxnId="{40269219-F7D1-4693-BA25-FA67A9DE51E5}">
      <dgm:prSet/>
      <dgm:spPr>
        <a:xfrm>
          <a:off x="3830240" y="3401256"/>
          <a:ext cx="91440" cy="543983"/>
        </a:xfrm>
        <a:custGeom>
          <a:avLst/>
          <a:gdLst/>
          <a:ahLst/>
          <a:cxnLst/>
          <a:rect l="0" t="0" r="0" b="0"/>
          <a:pathLst>
            <a:path>
              <a:moveTo>
                <a:pt x="45720" y="0"/>
              </a:moveTo>
              <a:lnTo>
                <a:pt x="45720" y="543983"/>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GB"/>
        </a:p>
      </dgm:t>
    </dgm:pt>
    <dgm:pt modelId="{39673D6B-484A-40E9-8FDB-5545DF459802}" type="sibTrans" cxnId="{40269219-F7D1-4693-BA25-FA67A9DE51E5}">
      <dgm:prSet/>
      <dgm:spPr/>
      <dgm:t>
        <a:bodyPr/>
        <a:lstStyle/>
        <a:p>
          <a:endParaRPr lang="en-GB"/>
        </a:p>
      </dgm:t>
    </dgm:pt>
    <dgm:pt modelId="{269AB70D-0BD7-4DC4-9C4B-7C1EE4A8B35A}">
      <dgm:prSet phldrT="[Text]"/>
      <dgm:spPr>
        <a:xfrm>
          <a:off x="5507910" y="3945239"/>
          <a:ext cx="2039937" cy="1359958"/>
        </a:xfrm>
        <a:prstGeom prst="roundRect">
          <a:avLst>
            <a:gd name="adj" fmla="val 10000"/>
          </a:avLst>
        </a:prstGeom>
        <a:solidFill>
          <a:srgbClr val="40C2C8"/>
        </a:solidFill>
        <a:ln w="25400" cap="flat" cmpd="sng" algn="ctr">
          <a:solidFill>
            <a:sysClr val="window" lastClr="FFFFFF">
              <a:hueOff val="0"/>
              <a:satOff val="0"/>
              <a:lumOff val="0"/>
              <a:alphaOff val="0"/>
            </a:sysClr>
          </a:solidFill>
          <a:prstDash val="solid"/>
        </a:ln>
        <a:effectLst/>
      </dgm:spPr>
      <dgm:t>
        <a:bodyPr/>
        <a:lstStyle/>
        <a:p>
          <a:pPr>
            <a:buNone/>
          </a:pPr>
          <a:r>
            <a:rPr lang="en-GB" dirty="0">
              <a:solidFill>
                <a:sysClr val="window" lastClr="FFFFFF"/>
              </a:solidFill>
              <a:latin typeface="Calibri"/>
              <a:ea typeface="+mn-ea"/>
              <a:cs typeface="+mn-cs"/>
            </a:rPr>
            <a:t>Over 12 months </a:t>
          </a:r>
        </a:p>
      </dgm:t>
    </dgm:pt>
    <dgm:pt modelId="{B193C8F5-7627-43BD-955F-5E263E98804A}" type="parTrans" cxnId="{190CAD27-2504-4B4C-8AF4-F14E2726CC4E}">
      <dgm:prSet/>
      <dgm:spPr>
        <a:xfrm>
          <a:off x="6482159" y="3401256"/>
          <a:ext cx="91440" cy="543983"/>
        </a:xfrm>
        <a:custGeom>
          <a:avLst/>
          <a:gdLst/>
          <a:ahLst/>
          <a:cxnLst/>
          <a:rect l="0" t="0" r="0" b="0"/>
          <a:pathLst>
            <a:path>
              <a:moveTo>
                <a:pt x="45720" y="0"/>
              </a:moveTo>
              <a:lnTo>
                <a:pt x="45720" y="543983"/>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GB"/>
        </a:p>
      </dgm:t>
    </dgm:pt>
    <dgm:pt modelId="{7538C294-D2D2-4136-A6DD-95DEE2212ED8}" type="sibTrans" cxnId="{190CAD27-2504-4B4C-8AF4-F14E2726CC4E}">
      <dgm:prSet/>
      <dgm:spPr/>
      <dgm:t>
        <a:bodyPr/>
        <a:lstStyle/>
        <a:p>
          <a:endParaRPr lang="en-GB"/>
        </a:p>
      </dgm:t>
    </dgm:pt>
    <dgm:pt modelId="{35D2BC03-73D5-4614-9535-ABF80BFB370A}" type="pres">
      <dgm:prSet presAssocID="{4B3C5396-154B-4818-8413-C0A49947BD90}" presName="mainComposite" presStyleCnt="0">
        <dgm:presLayoutVars>
          <dgm:chPref val="1"/>
          <dgm:dir/>
          <dgm:animOne val="branch"/>
          <dgm:animLvl val="lvl"/>
          <dgm:resizeHandles val="exact"/>
        </dgm:presLayoutVars>
      </dgm:prSet>
      <dgm:spPr/>
    </dgm:pt>
    <dgm:pt modelId="{574A3C07-7D5D-47AD-AE36-D13291071C3E}" type="pres">
      <dgm:prSet presAssocID="{4B3C5396-154B-4818-8413-C0A49947BD90}" presName="hierFlow" presStyleCnt="0"/>
      <dgm:spPr/>
    </dgm:pt>
    <dgm:pt modelId="{BFDD974C-0BA0-47EF-94FC-16809A1D37C1}" type="pres">
      <dgm:prSet presAssocID="{4B3C5396-154B-4818-8413-C0A49947BD90}" presName="firstBuf" presStyleCnt="0"/>
      <dgm:spPr/>
    </dgm:pt>
    <dgm:pt modelId="{8D58DE21-327F-49C1-9D25-26BC881F4843}" type="pres">
      <dgm:prSet presAssocID="{4B3C5396-154B-4818-8413-C0A49947BD90}" presName="hierChild1" presStyleCnt="0">
        <dgm:presLayoutVars>
          <dgm:chPref val="1"/>
          <dgm:animOne val="branch"/>
          <dgm:animLvl val="lvl"/>
        </dgm:presLayoutVars>
      </dgm:prSet>
      <dgm:spPr/>
    </dgm:pt>
    <dgm:pt modelId="{832B5518-C3A6-4360-8FFB-B6C93E916D38}" type="pres">
      <dgm:prSet presAssocID="{7AB5D0E5-33DA-40E4-BAD2-194A9D6926D2}" presName="Name14" presStyleCnt="0"/>
      <dgm:spPr/>
    </dgm:pt>
    <dgm:pt modelId="{07F21F44-AEB2-43FB-B630-865C72EE68B7}" type="pres">
      <dgm:prSet presAssocID="{7AB5D0E5-33DA-40E4-BAD2-194A9D6926D2}" presName="level1Shape" presStyleLbl="node0" presStyleIdx="0" presStyleCnt="1" custLinFactNeighborY="1681">
        <dgm:presLayoutVars>
          <dgm:chPref val="3"/>
        </dgm:presLayoutVars>
      </dgm:prSet>
      <dgm:spPr/>
    </dgm:pt>
    <dgm:pt modelId="{CAAE8484-44A7-42D6-AFDD-37D83B23FCF5}" type="pres">
      <dgm:prSet presAssocID="{7AB5D0E5-33DA-40E4-BAD2-194A9D6926D2}" presName="hierChild2" presStyleCnt="0"/>
      <dgm:spPr/>
    </dgm:pt>
    <dgm:pt modelId="{3C57B306-B368-4A14-BEFB-872595DF06C2}" type="pres">
      <dgm:prSet presAssocID="{3530FCF8-94DD-4098-8C19-18F884C21FCC}" presName="Name19" presStyleLbl="parChTrans1D2" presStyleIdx="0" presStyleCnt="2"/>
      <dgm:spPr/>
    </dgm:pt>
    <dgm:pt modelId="{70579F4F-FEB3-4EA9-B51C-07860F21E4BF}" type="pres">
      <dgm:prSet presAssocID="{F04D0610-6E61-4DD6-B39E-981B729FD37A}" presName="Name21" presStyleCnt="0"/>
      <dgm:spPr/>
    </dgm:pt>
    <dgm:pt modelId="{1060B6A9-BA68-4556-AA0C-A3657AC5F371}" type="pres">
      <dgm:prSet presAssocID="{F04D0610-6E61-4DD6-B39E-981B729FD37A}" presName="level2Shape" presStyleLbl="node2" presStyleIdx="0" presStyleCnt="2"/>
      <dgm:spPr/>
    </dgm:pt>
    <dgm:pt modelId="{5DFC2336-D9C5-4AF6-BA40-14E4048BA37B}" type="pres">
      <dgm:prSet presAssocID="{F04D0610-6E61-4DD6-B39E-981B729FD37A}" presName="hierChild3" presStyleCnt="0"/>
      <dgm:spPr/>
    </dgm:pt>
    <dgm:pt modelId="{8E071F6C-3807-4AA4-9E70-D1EC38F1041C}" type="pres">
      <dgm:prSet presAssocID="{0C703EEF-1B8F-42C2-87B7-35569C9040AB}" presName="Name19" presStyleLbl="parChTrans1D3" presStyleIdx="0" presStyleCnt="2"/>
      <dgm:spPr/>
    </dgm:pt>
    <dgm:pt modelId="{54137688-A2BE-44D3-96B6-D46070F62B02}" type="pres">
      <dgm:prSet presAssocID="{EFF6E49E-F3C0-43B6-BAAB-4BD6E1F53914}" presName="Name21" presStyleCnt="0"/>
      <dgm:spPr/>
    </dgm:pt>
    <dgm:pt modelId="{1826DADC-EAA8-404A-A4C0-D681381F9E83}" type="pres">
      <dgm:prSet presAssocID="{EFF6E49E-F3C0-43B6-BAAB-4BD6E1F53914}" presName="level2Shape" presStyleLbl="node3" presStyleIdx="0" presStyleCnt="2"/>
      <dgm:spPr/>
    </dgm:pt>
    <dgm:pt modelId="{875C5070-9ECA-403A-B062-EA44B5BFE2F4}" type="pres">
      <dgm:prSet presAssocID="{EFF6E49E-F3C0-43B6-BAAB-4BD6E1F53914}" presName="hierChild3" presStyleCnt="0"/>
      <dgm:spPr/>
    </dgm:pt>
    <dgm:pt modelId="{66718038-AB60-4D84-B5B1-BCD8961FCBEA}" type="pres">
      <dgm:prSet presAssocID="{A13D364A-1B62-437B-AC3E-7FB1D9C401E1}" presName="Name19" presStyleLbl="parChTrans1D2" presStyleIdx="1" presStyleCnt="2"/>
      <dgm:spPr/>
    </dgm:pt>
    <dgm:pt modelId="{840BCC40-4582-4395-9AED-3777BBF3EC4A}" type="pres">
      <dgm:prSet presAssocID="{1B7329BC-48D1-40C4-90BB-8D916D0626AF}" presName="Name21" presStyleCnt="0"/>
      <dgm:spPr/>
    </dgm:pt>
    <dgm:pt modelId="{9B1B2939-CA86-4968-A8DB-11D7AAD933D3}" type="pres">
      <dgm:prSet presAssocID="{1B7329BC-48D1-40C4-90BB-8D916D0626AF}" presName="level2Shape" presStyleLbl="node2" presStyleIdx="1" presStyleCnt="2"/>
      <dgm:spPr/>
    </dgm:pt>
    <dgm:pt modelId="{335F0A7F-03BB-4F9F-89C1-F62AB3A09803}" type="pres">
      <dgm:prSet presAssocID="{1B7329BC-48D1-40C4-90BB-8D916D0626AF}" presName="hierChild3" presStyleCnt="0"/>
      <dgm:spPr/>
    </dgm:pt>
    <dgm:pt modelId="{F33684D2-E7DE-41FD-B28B-2EC963F7C47B}" type="pres">
      <dgm:prSet presAssocID="{B193C8F5-7627-43BD-955F-5E263E98804A}" presName="Name19" presStyleLbl="parChTrans1D3" presStyleIdx="1" presStyleCnt="2"/>
      <dgm:spPr/>
    </dgm:pt>
    <dgm:pt modelId="{1CA50966-660E-48A3-B395-61689B209593}" type="pres">
      <dgm:prSet presAssocID="{269AB70D-0BD7-4DC4-9C4B-7C1EE4A8B35A}" presName="Name21" presStyleCnt="0"/>
      <dgm:spPr/>
    </dgm:pt>
    <dgm:pt modelId="{F20B5F9B-C170-45EF-9AE0-5CB9E2486EFF}" type="pres">
      <dgm:prSet presAssocID="{269AB70D-0BD7-4DC4-9C4B-7C1EE4A8B35A}" presName="level2Shape" presStyleLbl="node3" presStyleIdx="1" presStyleCnt="2"/>
      <dgm:spPr/>
    </dgm:pt>
    <dgm:pt modelId="{59C86D35-7520-4B08-86D3-A2D7D058ED31}" type="pres">
      <dgm:prSet presAssocID="{269AB70D-0BD7-4DC4-9C4B-7C1EE4A8B35A}" presName="hierChild3" presStyleCnt="0"/>
      <dgm:spPr/>
    </dgm:pt>
    <dgm:pt modelId="{0DDD5EDF-C230-4C93-B3E2-2EB0861FC889}" type="pres">
      <dgm:prSet presAssocID="{4B3C5396-154B-4818-8413-C0A49947BD90}" presName="bgShapesFlow" presStyleCnt="0"/>
      <dgm:spPr/>
    </dgm:pt>
    <dgm:pt modelId="{8FC6BC52-4E9D-43D2-8D12-3F072B7F35E1}" type="pres">
      <dgm:prSet presAssocID="{AEF36128-0663-4144-B6CC-586DC79F8928}" presName="rectComp" presStyleCnt="0"/>
      <dgm:spPr/>
    </dgm:pt>
    <dgm:pt modelId="{9E6397DF-52BC-40E3-9A5E-4AC1F4834FB1}" type="pres">
      <dgm:prSet presAssocID="{AEF36128-0663-4144-B6CC-586DC79F8928}" presName="bgRect" presStyleLbl="bgShp" presStyleIdx="0" presStyleCnt="3"/>
      <dgm:spPr/>
    </dgm:pt>
    <dgm:pt modelId="{529208B6-5667-4CFD-90D9-53EDEA72A363}" type="pres">
      <dgm:prSet presAssocID="{AEF36128-0663-4144-B6CC-586DC79F8928}" presName="bgRectTx" presStyleLbl="bgShp" presStyleIdx="0" presStyleCnt="3">
        <dgm:presLayoutVars>
          <dgm:bulletEnabled val="1"/>
        </dgm:presLayoutVars>
      </dgm:prSet>
      <dgm:spPr/>
    </dgm:pt>
    <dgm:pt modelId="{FB88F7DC-F159-46DA-A6E9-361C5FBC0DD4}" type="pres">
      <dgm:prSet presAssocID="{AEF36128-0663-4144-B6CC-586DC79F8928}" presName="spComp" presStyleCnt="0"/>
      <dgm:spPr/>
    </dgm:pt>
    <dgm:pt modelId="{850C0705-60FA-493F-8878-759AE435BBD6}" type="pres">
      <dgm:prSet presAssocID="{AEF36128-0663-4144-B6CC-586DC79F8928}" presName="vSp" presStyleCnt="0"/>
      <dgm:spPr/>
    </dgm:pt>
    <dgm:pt modelId="{246071E8-DEC0-4642-966F-BC30BD9B136B}" type="pres">
      <dgm:prSet presAssocID="{ADC15686-D731-4A42-80F3-24738E7F27B2}" presName="rectComp" presStyleCnt="0"/>
      <dgm:spPr/>
    </dgm:pt>
    <dgm:pt modelId="{3A84F0BA-4325-4AA1-9DC0-7A7E84214F92}" type="pres">
      <dgm:prSet presAssocID="{ADC15686-D731-4A42-80F3-24738E7F27B2}" presName="bgRect" presStyleLbl="bgShp" presStyleIdx="1" presStyleCnt="3"/>
      <dgm:spPr/>
    </dgm:pt>
    <dgm:pt modelId="{7489C7FE-82D1-4028-BE9B-3B424DF2ADAE}" type="pres">
      <dgm:prSet presAssocID="{ADC15686-D731-4A42-80F3-24738E7F27B2}" presName="bgRectTx" presStyleLbl="bgShp" presStyleIdx="1" presStyleCnt="3">
        <dgm:presLayoutVars>
          <dgm:bulletEnabled val="1"/>
        </dgm:presLayoutVars>
      </dgm:prSet>
      <dgm:spPr/>
    </dgm:pt>
    <dgm:pt modelId="{DC06A713-8268-4B29-9005-ECDFCDC10692}" type="pres">
      <dgm:prSet presAssocID="{ADC15686-D731-4A42-80F3-24738E7F27B2}" presName="spComp" presStyleCnt="0"/>
      <dgm:spPr/>
    </dgm:pt>
    <dgm:pt modelId="{C3A67731-9132-4F2C-A32D-4790F6A857E5}" type="pres">
      <dgm:prSet presAssocID="{ADC15686-D731-4A42-80F3-24738E7F27B2}" presName="vSp" presStyleCnt="0"/>
      <dgm:spPr/>
    </dgm:pt>
    <dgm:pt modelId="{BC5ACF53-575A-4022-8163-FF693AC56121}" type="pres">
      <dgm:prSet presAssocID="{02D6AB82-14F7-4780-AF4F-7C8F6126B527}" presName="rectComp" presStyleCnt="0"/>
      <dgm:spPr/>
    </dgm:pt>
    <dgm:pt modelId="{27E291FF-56C5-4AFE-8623-92B817D81510}" type="pres">
      <dgm:prSet presAssocID="{02D6AB82-14F7-4780-AF4F-7C8F6126B527}" presName="bgRect" presStyleLbl="bgShp" presStyleIdx="2" presStyleCnt="3"/>
      <dgm:spPr/>
    </dgm:pt>
    <dgm:pt modelId="{09EA35EB-CFD8-4C11-B0EB-425E92FF5A09}" type="pres">
      <dgm:prSet presAssocID="{02D6AB82-14F7-4780-AF4F-7C8F6126B527}" presName="bgRectTx" presStyleLbl="bgShp" presStyleIdx="2" presStyleCnt="3">
        <dgm:presLayoutVars>
          <dgm:bulletEnabled val="1"/>
        </dgm:presLayoutVars>
      </dgm:prSet>
      <dgm:spPr/>
    </dgm:pt>
  </dgm:ptLst>
  <dgm:cxnLst>
    <dgm:cxn modelId="{84976502-4089-4E63-ABA9-665681A22C29}" type="presOf" srcId="{EFF6E49E-F3C0-43B6-BAAB-4BD6E1F53914}" destId="{1826DADC-EAA8-404A-A4C0-D681381F9E83}" srcOrd="0" destOrd="0" presId="urn:microsoft.com/office/officeart/2005/8/layout/hierarchy6"/>
    <dgm:cxn modelId="{B8D9B50E-DA9C-40BD-A95A-3CF968EE846F}" type="presOf" srcId="{1B7329BC-48D1-40C4-90BB-8D916D0626AF}" destId="{9B1B2939-CA86-4968-A8DB-11D7AAD933D3}" srcOrd="0" destOrd="0" presId="urn:microsoft.com/office/officeart/2005/8/layout/hierarchy6"/>
    <dgm:cxn modelId="{40269219-F7D1-4693-BA25-FA67A9DE51E5}" srcId="{F04D0610-6E61-4DD6-B39E-981B729FD37A}" destId="{EFF6E49E-F3C0-43B6-BAAB-4BD6E1F53914}" srcOrd="0" destOrd="0" parTransId="{0C703EEF-1B8F-42C2-87B7-35569C9040AB}" sibTransId="{39673D6B-484A-40E9-8FDB-5545DF459802}"/>
    <dgm:cxn modelId="{C603301B-AEF6-46C4-8A2A-488E9F26DD45}" srcId="{4B3C5396-154B-4818-8413-C0A49947BD90}" destId="{ADC15686-D731-4A42-80F3-24738E7F27B2}" srcOrd="2" destOrd="0" parTransId="{33E38573-6014-4BB8-9790-3FBD1F3248D9}" sibTransId="{21544080-EAF5-4EC7-BEA0-0DF8216A8E22}"/>
    <dgm:cxn modelId="{6C338D1C-A7C8-4131-90DD-7A51C3E516ED}" type="presOf" srcId="{3530FCF8-94DD-4098-8C19-18F884C21FCC}" destId="{3C57B306-B368-4A14-BEFB-872595DF06C2}" srcOrd="0" destOrd="0" presId="urn:microsoft.com/office/officeart/2005/8/layout/hierarchy6"/>
    <dgm:cxn modelId="{190CAD27-2504-4B4C-8AF4-F14E2726CC4E}" srcId="{1B7329BC-48D1-40C4-90BB-8D916D0626AF}" destId="{269AB70D-0BD7-4DC4-9C4B-7C1EE4A8B35A}" srcOrd="0" destOrd="0" parTransId="{B193C8F5-7627-43BD-955F-5E263E98804A}" sibTransId="{7538C294-D2D2-4136-A6DD-95DEE2212ED8}"/>
    <dgm:cxn modelId="{A5CA772D-C98A-45C5-9804-B88843D0CF32}" type="presOf" srcId="{269AB70D-0BD7-4DC4-9C4B-7C1EE4A8B35A}" destId="{F20B5F9B-C170-45EF-9AE0-5CB9E2486EFF}" srcOrd="0" destOrd="0" presId="urn:microsoft.com/office/officeart/2005/8/layout/hierarchy6"/>
    <dgm:cxn modelId="{308B7731-7548-4B18-91A9-16CB06077439}" type="presOf" srcId="{AEF36128-0663-4144-B6CC-586DC79F8928}" destId="{9E6397DF-52BC-40E3-9A5E-4AC1F4834FB1}" srcOrd="0" destOrd="0" presId="urn:microsoft.com/office/officeart/2005/8/layout/hierarchy6"/>
    <dgm:cxn modelId="{F3C3B641-6BF9-4CDF-9532-B4424DD881CE}" type="presOf" srcId="{F04D0610-6E61-4DD6-B39E-981B729FD37A}" destId="{1060B6A9-BA68-4556-AA0C-A3657AC5F371}" srcOrd="0" destOrd="0" presId="urn:microsoft.com/office/officeart/2005/8/layout/hierarchy6"/>
    <dgm:cxn modelId="{65D95047-6A6E-494B-BD49-2749D35A13A5}" type="presOf" srcId="{ADC15686-D731-4A42-80F3-24738E7F27B2}" destId="{7489C7FE-82D1-4028-BE9B-3B424DF2ADAE}" srcOrd="1" destOrd="0" presId="urn:microsoft.com/office/officeart/2005/8/layout/hierarchy6"/>
    <dgm:cxn modelId="{1B45F472-B8B6-48BB-B1DD-75D5F11903B3}" srcId="{7AB5D0E5-33DA-40E4-BAD2-194A9D6926D2}" destId="{1B7329BC-48D1-40C4-90BB-8D916D0626AF}" srcOrd="1" destOrd="0" parTransId="{A13D364A-1B62-437B-AC3E-7FB1D9C401E1}" sibTransId="{B582337B-48D1-42A9-91F6-DD9465D99514}"/>
    <dgm:cxn modelId="{D697305A-8116-42D4-A466-E3C10AFC7C5E}" type="presOf" srcId="{AEF36128-0663-4144-B6CC-586DC79F8928}" destId="{529208B6-5667-4CFD-90D9-53EDEA72A363}" srcOrd="1" destOrd="0" presId="urn:microsoft.com/office/officeart/2005/8/layout/hierarchy6"/>
    <dgm:cxn modelId="{E8B89A86-A959-486D-BBA2-CD68D67843B9}" type="presOf" srcId="{7AB5D0E5-33DA-40E4-BAD2-194A9D6926D2}" destId="{07F21F44-AEB2-43FB-B630-865C72EE68B7}" srcOrd="0" destOrd="0" presId="urn:microsoft.com/office/officeart/2005/8/layout/hierarchy6"/>
    <dgm:cxn modelId="{7FDB978B-4A4F-4F95-B64D-10E36EAE3768}" type="presOf" srcId="{ADC15686-D731-4A42-80F3-24738E7F27B2}" destId="{3A84F0BA-4325-4AA1-9DC0-7A7E84214F92}" srcOrd="0" destOrd="0" presId="urn:microsoft.com/office/officeart/2005/8/layout/hierarchy6"/>
    <dgm:cxn modelId="{8D47AA91-A772-4BB3-A793-982B381978B6}" type="presOf" srcId="{4B3C5396-154B-4818-8413-C0A49947BD90}" destId="{35D2BC03-73D5-4614-9535-ABF80BFB370A}" srcOrd="0" destOrd="0" presId="urn:microsoft.com/office/officeart/2005/8/layout/hierarchy6"/>
    <dgm:cxn modelId="{098A7EA0-21FF-4411-9457-AB018907771B}" type="presOf" srcId="{B193C8F5-7627-43BD-955F-5E263E98804A}" destId="{F33684D2-E7DE-41FD-B28B-2EC963F7C47B}" srcOrd="0" destOrd="0" presId="urn:microsoft.com/office/officeart/2005/8/layout/hierarchy6"/>
    <dgm:cxn modelId="{6945B3BD-7D48-49B2-A131-B6C3339F38E6}" srcId="{4B3C5396-154B-4818-8413-C0A49947BD90}" destId="{AEF36128-0663-4144-B6CC-586DC79F8928}" srcOrd="1" destOrd="0" parTransId="{34B3CA0A-F12B-4B9E-8CDB-8476E5E27D29}" sibTransId="{47127378-39DB-41D9-98EB-5E87E047B2C6}"/>
    <dgm:cxn modelId="{692944C6-14C3-45C8-BF1D-129782A58AD4}" srcId="{4B3C5396-154B-4818-8413-C0A49947BD90}" destId="{7AB5D0E5-33DA-40E4-BAD2-194A9D6926D2}" srcOrd="0" destOrd="0" parTransId="{EAA47C36-2E47-4277-9ED9-0763CCAD4548}" sibTransId="{F5B1125E-F477-4BDE-9C59-4D594403F75A}"/>
    <dgm:cxn modelId="{3BF3D1C7-5BC8-446D-AEF6-27FFA31EC361}" type="presOf" srcId="{0C703EEF-1B8F-42C2-87B7-35569C9040AB}" destId="{8E071F6C-3807-4AA4-9E70-D1EC38F1041C}" srcOrd="0" destOrd="0" presId="urn:microsoft.com/office/officeart/2005/8/layout/hierarchy6"/>
    <dgm:cxn modelId="{B62397C8-2534-40B1-B87F-2DC57A76C12F}" type="presOf" srcId="{02D6AB82-14F7-4780-AF4F-7C8F6126B527}" destId="{09EA35EB-CFD8-4C11-B0EB-425E92FF5A09}" srcOrd="1" destOrd="0" presId="urn:microsoft.com/office/officeart/2005/8/layout/hierarchy6"/>
    <dgm:cxn modelId="{D6D6A7CB-05DE-4886-BA92-C0ED2BE9F653}" srcId="{7AB5D0E5-33DA-40E4-BAD2-194A9D6926D2}" destId="{F04D0610-6E61-4DD6-B39E-981B729FD37A}" srcOrd="0" destOrd="0" parTransId="{3530FCF8-94DD-4098-8C19-18F884C21FCC}" sibTransId="{499603A6-CF67-4739-83DF-7E1F29795672}"/>
    <dgm:cxn modelId="{D0A595CD-DC03-4D86-A312-85CB8B42E474}" srcId="{4B3C5396-154B-4818-8413-C0A49947BD90}" destId="{02D6AB82-14F7-4780-AF4F-7C8F6126B527}" srcOrd="3" destOrd="0" parTransId="{1D93FD75-CE6F-46A3-B859-1192E4BBD8C7}" sibTransId="{001EE364-B15F-4CCF-86BD-15798B92327C}"/>
    <dgm:cxn modelId="{9DE5E6E5-AAD0-4745-A082-778FEF4DA514}" type="presOf" srcId="{A13D364A-1B62-437B-AC3E-7FB1D9C401E1}" destId="{66718038-AB60-4D84-B5B1-BCD8961FCBEA}" srcOrd="0" destOrd="0" presId="urn:microsoft.com/office/officeart/2005/8/layout/hierarchy6"/>
    <dgm:cxn modelId="{2F05DDE8-18A3-470F-9CF4-56BE311FFAFD}" type="presOf" srcId="{02D6AB82-14F7-4780-AF4F-7C8F6126B527}" destId="{27E291FF-56C5-4AFE-8623-92B817D81510}" srcOrd="0" destOrd="0" presId="urn:microsoft.com/office/officeart/2005/8/layout/hierarchy6"/>
    <dgm:cxn modelId="{9C6E0C64-8E53-40D7-A9E4-C37CF84F6C9B}" type="presParOf" srcId="{35D2BC03-73D5-4614-9535-ABF80BFB370A}" destId="{574A3C07-7D5D-47AD-AE36-D13291071C3E}" srcOrd="0" destOrd="0" presId="urn:microsoft.com/office/officeart/2005/8/layout/hierarchy6"/>
    <dgm:cxn modelId="{C633E180-548E-4B94-A4CB-5C876B6AEB50}" type="presParOf" srcId="{574A3C07-7D5D-47AD-AE36-D13291071C3E}" destId="{BFDD974C-0BA0-47EF-94FC-16809A1D37C1}" srcOrd="0" destOrd="0" presId="urn:microsoft.com/office/officeart/2005/8/layout/hierarchy6"/>
    <dgm:cxn modelId="{0307B535-990D-4993-BD5F-1E047BA678C9}" type="presParOf" srcId="{574A3C07-7D5D-47AD-AE36-D13291071C3E}" destId="{8D58DE21-327F-49C1-9D25-26BC881F4843}" srcOrd="1" destOrd="0" presId="urn:microsoft.com/office/officeart/2005/8/layout/hierarchy6"/>
    <dgm:cxn modelId="{CD3734A8-2B3A-4DE4-B5EF-F8536474AF7C}" type="presParOf" srcId="{8D58DE21-327F-49C1-9D25-26BC881F4843}" destId="{832B5518-C3A6-4360-8FFB-B6C93E916D38}" srcOrd="0" destOrd="0" presId="urn:microsoft.com/office/officeart/2005/8/layout/hierarchy6"/>
    <dgm:cxn modelId="{47F73A8A-F1A4-491B-973E-568E6E6CD467}" type="presParOf" srcId="{832B5518-C3A6-4360-8FFB-B6C93E916D38}" destId="{07F21F44-AEB2-43FB-B630-865C72EE68B7}" srcOrd="0" destOrd="0" presId="urn:microsoft.com/office/officeart/2005/8/layout/hierarchy6"/>
    <dgm:cxn modelId="{C26E7DC2-8957-4148-93FC-1DAF85D0EFDC}" type="presParOf" srcId="{832B5518-C3A6-4360-8FFB-B6C93E916D38}" destId="{CAAE8484-44A7-42D6-AFDD-37D83B23FCF5}" srcOrd="1" destOrd="0" presId="urn:microsoft.com/office/officeart/2005/8/layout/hierarchy6"/>
    <dgm:cxn modelId="{98B9A9B2-9ABB-4399-97E1-E43C955A9B5C}" type="presParOf" srcId="{CAAE8484-44A7-42D6-AFDD-37D83B23FCF5}" destId="{3C57B306-B368-4A14-BEFB-872595DF06C2}" srcOrd="0" destOrd="0" presId="urn:microsoft.com/office/officeart/2005/8/layout/hierarchy6"/>
    <dgm:cxn modelId="{B006D76F-475C-4875-BAC8-DBE8D17683C3}" type="presParOf" srcId="{CAAE8484-44A7-42D6-AFDD-37D83B23FCF5}" destId="{70579F4F-FEB3-4EA9-B51C-07860F21E4BF}" srcOrd="1" destOrd="0" presId="urn:microsoft.com/office/officeart/2005/8/layout/hierarchy6"/>
    <dgm:cxn modelId="{3BE1F3BC-FCA7-4995-BCF4-669D009EA519}" type="presParOf" srcId="{70579F4F-FEB3-4EA9-B51C-07860F21E4BF}" destId="{1060B6A9-BA68-4556-AA0C-A3657AC5F371}" srcOrd="0" destOrd="0" presId="urn:microsoft.com/office/officeart/2005/8/layout/hierarchy6"/>
    <dgm:cxn modelId="{5B970105-5725-4A80-B14D-CE141F545828}" type="presParOf" srcId="{70579F4F-FEB3-4EA9-B51C-07860F21E4BF}" destId="{5DFC2336-D9C5-4AF6-BA40-14E4048BA37B}" srcOrd="1" destOrd="0" presId="urn:microsoft.com/office/officeart/2005/8/layout/hierarchy6"/>
    <dgm:cxn modelId="{07A5A37D-7416-43AE-AA49-99C582642DF2}" type="presParOf" srcId="{5DFC2336-D9C5-4AF6-BA40-14E4048BA37B}" destId="{8E071F6C-3807-4AA4-9E70-D1EC38F1041C}" srcOrd="0" destOrd="0" presId="urn:microsoft.com/office/officeart/2005/8/layout/hierarchy6"/>
    <dgm:cxn modelId="{4B87084A-93E6-4F46-B610-D6D126D97C95}" type="presParOf" srcId="{5DFC2336-D9C5-4AF6-BA40-14E4048BA37B}" destId="{54137688-A2BE-44D3-96B6-D46070F62B02}" srcOrd="1" destOrd="0" presId="urn:microsoft.com/office/officeart/2005/8/layout/hierarchy6"/>
    <dgm:cxn modelId="{A43B1BE2-FA9C-4C23-AF53-0FD68174B649}" type="presParOf" srcId="{54137688-A2BE-44D3-96B6-D46070F62B02}" destId="{1826DADC-EAA8-404A-A4C0-D681381F9E83}" srcOrd="0" destOrd="0" presId="urn:microsoft.com/office/officeart/2005/8/layout/hierarchy6"/>
    <dgm:cxn modelId="{5615269A-5FD8-4CDC-8F21-C9837930F0A6}" type="presParOf" srcId="{54137688-A2BE-44D3-96B6-D46070F62B02}" destId="{875C5070-9ECA-403A-B062-EA44B5BFE2F4}" srcOrd="1" destOrd="0" presId="urn:microsoft.com/office/officeart/2005/8/layout/hierarchy6"/>
    <dgm:cxn modelId="{FA47E87C-0C53-469E-823A-66546D54DCCE}" type="presParOf" srcId="{CAAE8484-44A7-42D6-AFDD-37D83B23FCF5}" destId="{66718038-AB60-4D84-B5B1-BCD8961FCBEA}" srcOrd="2" destOrd="0" presId="urn:microsoft.com/office/officeart/2005/8/layout/hierarchy6"/>
    <dgm:cxn modelId="{F65681D4-DD31-4607-993C-FAEE6A9576FB}" type="presParOf" srcId="{CAAE8484-44A7-42D6-AFDD-37D83B23FCF5}" destId="{840BCC40-4582-4395-9AED-3777BBF3EC4A}" srcOrd="3" destOrd="0" presId="urn:microsoft.com/office/officeart/2005/8/layout/hierarchy6"/>
    <dgm:cxn modelId="{5FF78F91-E2D7-4E26-B444-4C932482C495}" type="presParOf" srcId="{840BCC40-4582-4395-9AED-3777BBF3EC4A}" destId="{9B1B2939-CA86-4968-A8DB-11D7AAD933D3}" srcOrd="0" destOrd="0" presId="urn:microsoft.com/office/officeart/2005/8/layout/hierarchy6"/>
    <dgm:cxn modelId="{AB0EDE80-198D-40AB-A35C-A25FDC3D16E6}" type="presParOf" srcId="{840BCC40-4582-4395-9AED-3777BBF3EC4A}" destId="{335F0A7F-03BB-4F9F-89C1-F62AB3A09803}" srcOrd="1" destOrd="0" presId="urn:microsoft.com/office/officeart/2005/8/layout/hierarchy6"/>
    <dgm:cxn modelId="{5B7873B1-78BC-4D56-AD56-C2C13EB417BD}" type="presParOf" srcId="{335F0A7F-03BB-4F9F-89C1-F62AB3A09803}" destId="{F33684D2-E7DE-41FD-B28B-2EC963F7C47B}" srcOrd="0" destOrd="0" presId="urn:microsoft.com/office/officeart/2005/8/layout/hierarchy6"/>
    <dgm:cxn modelId="{55860C39-2300-4244-BF31-2E321114003B}" type="presParOf" srcId="{335F0A7F-03BB-4F9F-89C1-F62AB3A09803}" destId="{1CA50966-660E-48A3-B395-61689B209593}" srcOrd="1" destOrd="0" presId="urn:microsoft.com/office/officeart/2005/8/layout/hierarchy6"/>
    <dgm:cxn modelId="{E86A4D4A-50D9-4601-84C4-EB0D6A2DF754}" type="presParOf" srcId="{1CA50966-660E-48A3-B395-61689B209593}" destId="{F20B5F9B-C170-45EF-9AE0-5CB9E2486EFF}" srcOrd="0" destOrd="0" presId="urn:microsoft.com/office/officeart/2005/8/layout/hierarchy6"/>
    <dgm:cxn modelId="{4113B714-97C7-4174-A228-0734407F41AD}" type="presParOf" srcId="{1CA50966-660E-48A3-B395-61689B209593}" destId="{59C86D35-7520-4B08-86D3-A2D7D058ED31}" srcOrd="1" destOrd="0" presId="urn:microsoft.com/office/officeart/2005/8/layout/hierarchy6"/>
    <dgm:cxn modelId="{2ACA926C-B65A-47FD-910B-A56F68C08C95}" type="presParOf" srcId="{35D2BC03-73D5-4614-9535-ABF80BFB370A}" destId="{0DDD5EDF-C230-4C93-B3E2-2EB0861FC889}" srcOrd="1" destOrd="0" presId="urn:microsoft.com/office/officeart/2005/8/layout/hierarchy6"/>
    <dgm:cxn modelId="{BAE548D4-840B-4482-B059-A02A5E450DC8}" type="presParOf" srcId="{0DDD5EDF-C230-4C93-B3E2-2EB0861FC889}" destId="{8FC6BC52-4E9D-43D2-8D12-3F072B7F35E1}" srcOrd="0" destOrd="0" presId="urn:microsoft.com/office/officeart/2005/8/layout/hierarchy6"/>
    <dgm:cxn modelId="{D3F86005-3B03-47F4-8EE5-E6129E2C3BCC}" type="presParOf" srcId="{8FC6BC52-4E9D-43D2-8D12-3F072B7F35E1}" destId="{9E6397DF-52BC-40E3-9A5E-4AC1F4834FB1}" srcOrd="0" destOrd="0" presId="urn:microsoft.com/office/officeart/2005/8/layout/hierarchy6"/>
    <dgm:cxn modelId="{A4B92C8F-E52B-4C05-92AF-D10A1779E2DB}" type="presParOf" srcId="{8FC6BC52-4E9D-43D2-8D12-3F072B7F35E1}" destId="{529208B6-5667-4CFD-90D9-53EDEA72A363}" srcOrd="1" destOrd="0" presId="urn:microsoft.com/office/officeart/2005/8/layout/hierarchy6"/>
    <dgm:cxn modelId="{23BC6D52-3C31-4317-A134-F173086E53E0}" type="presParOf" srcId="{0DDD5EDF-C230-4C93-B3E2-2EB0861FC889}" destId="{FB88F7DC-F159-46DA-A6E9-361C5FBC0DD4}" srcOrd="1" destOrd="0" presId="urn:microsoft.com/office/officeart/2005/8/layout/hierarchy6"/>
    <dgm:cxn modelId="{54E819CD-29A7-4AD4-A538-D18B7619B463}" type="presParOf" srcId="{FB88F7DC-F159-46DA-A6E9-361C5FBC0DD4}" destId="{850C0705-60FA-493F-8878-759AE435BBD6}" srcOrd="0" destOrd="0" presId="urn:microsoft.com/office/officeart/2005/8/layout/hierarchy6"/>
    <dgm:cxn modelId="{1960375C-D04E-4A2E-90A3-E0CF6222A4CE}" type="presParOf" srcId="{0DDD5EDF-C230-4C93-B3E2-2EB0861FC889}" destId="{246071E8-DEC0-4642-966F-BC30BD9B136B}" srcOrd="2" destOrd="0" presId="urn:microsoft.com/office/officeart/2005/8/layout/hierarchy6"/>
    <dgm:cxn modelId="{16A5DB14-B89F-4810-A801-51C9EBC97FCF}" type="presParOf" srcId="{246071E8-DEC0-4642-966F-BC30BD9B136B}" destId="{3A84F0BA-4325-4AA1-9DC0-7A7E84214F92}" srcOrd="0" destOrd="0" presId="urn:microsoft.com/office/officeart/2005/8/layout/hierarchy6"/>
    <dgm:cxn modelId="{09FD65EE-1468-46AF-B313-1A185BC6D97A}" type="presParOf" srcId="{246071E8-DEC0-4642-966F-BC30BD9B136B}" destId="{7489C7FE-82D1-4028-BE9B-3B424DF2ADAE}" srcOrd="1" destOrd="0" presId="urn:microsoft.com/office/officeart/2005/8/layout/hierarchy6"/>
    <dgm:cxn modelId="{E8F5F3A3-18AB-4786-8DEA-DA46B989050E}" type="presParOf" srcId="{0DDD5EDF-C230-4C93-B3E2-2EB0861FC889}" destId="{DC06A713-8268-4B29-9005-ECDFCDC10692}" srcOrd="3" destOrd="0" presId="urn:microsoft.com/office/officeart/2005/8/layout/hierarchy6"/>
    <dgm:cxn modelId="{600B709F-5F13-4E44-B7C4-9A98C09E952E}" type="presParOf" srcId="{DC06A713-8268-4B29-9005-ECDFCDC10692}" destId="{C3A67731-9132-4F2C-A32D-4790F6A857E5}" srcOrd="0" destOrd="0" presId="urn:microsoft.com/office/officeart/2005/8/layout/hierarchy6"/>
    <dgm:cxn modelId="{B7CFF88B-1870-4B38-809E-2BC0FEC8B905}" type="presParOf" srcId="{0DDD5EDF-C230-4C93-B3E2-2EB0861FC889}" destId="{BC5ACF53-575A-4022-8163-FF693AC56121}" srcOrd="4" destOrd="0" presId="urn:microsoft.com/office/officeart/2005/8/layout/hierarchy6"/>
    <dgm:cxn modelId="{ED040B89-E022-4838-BBA0-387446B9D6D8}" type="presParOf" srcId="{BC5ACF53-575A-4022-8163-FF693AC56121}" destId="{27E291FF-56C5-4AFE-8623-92B817D81510}" srcOrd="0" destOrd="0" presId="urn:microsoft.com/office/officeart/2005/8/layout/hierarchy6"/>
    <dgm:cxn modelId="{9CE01753-2DE8-45F1-A675-E24D153D0079}" type="presParOf" srcId="{BC5ACF53-575A-4022-8163-FF693AC56121}" destId="{09EA35EB-CFD8-4C11-B0EB-425E92FF5A09}"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E291FF-56C5-4AFE-8623-92B817D81510}">
      <dsp:nvSpPr>
        <dsp:cNvPr id="0" name=""/>
        <dsp:cNvSpPr/>
      </dsp:nvSpPr>
      <dsp:spPr>
        <a:xfrm>
          <a:off x="0" y="3793319"/>
          <a:ext cx="8128000" cy="1623987"/>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ysClr val="windowText" lastClr="000000">
                  <a:hueOff val="0"/>
                  <a:satOff val="0"/>
                  <a:lumOff val="0"/>
                  <a:alphaOff val="0"/>
                </a:sysClr>
              </a:solidFill>
              <a:latin typeface="Century Gothic" panose="020B0502020202020204" pitchFamily="34" charset="0"/>
              <a:ea typeface="+mn-ea"/>
              <a:cs typeface="+mn-cs"/>
            </a:rPr>
            <a:t>Follow-up</a:t>
          </a:r>
        </a:p>
      </dsp:txBody>
      <dsp:txXfrm>
        <a:off x="47565" y="3840884"/>
        <a:ext cx="2343270" cy="1528857"/>
      </dsp:txXfrm>
    </dsp:sp>
    <dsp:sp modelId="{3A84F0BA-4325-4AA1-9DC0-7A7E84214F92}">
      <dsp:nvSpPr>
        <dsp:cNvPr id="0" name=""/>
        <dsp:cNvSpPr/>
      </dsp:nvSpPr>
      <dsp:spPr>
        <a:xfrm>
          <a:off x="0" y="1897339"/>
          <a:ext cx="8128000" cy="1623987"/>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ysClr val="windowText" lastClr="000000">
                  <a:hueOff val="0"/>
                  <a:satOff val="0"/>
                  <a:lumOff val="0"/>
                  <a:alphaOff val="0"/>
                </a:sysClr>
              </a:solidFill>
              <a:latin typeface="Century Gothic" panose="020B0502020202020204" pitchFamily="34" charset="0"/>
              <a:ea typeface="+mn-ea"/>
              <a:cs typeface="+mn-cs"/>
            </a:rPr>
            <a:t>Randomise</a:t>
          </a:r>
          <a:r>
            <a:rPr lang="en-GB" sz="2800" kern="1200" dirty="0">
              <a:solidFill>
                <a:sysClr val="windowText" lastClr="000000">
                  <a:hueOff val="0"/>
                  <a:satOff val="0"/>
                  <a:lumOff val="0"/>
                  <a:alphaOff val="0"/>
                </a:sysClr>
              </a:solidFill>
              <a:latin typeface="Calibri"/>
              <a:ea typeface="+mn-ea"/>
              <a:cs typeface="+mn-cs"/>
            </a:rPr>
            <a:t> </a:t>
          </a:r>
        </a:p>
      </dsp:txBody>
      <dsp:txXfrm>
        <a:off x="47565" y="1944904"/>
        <a:ext cx="2343270" cy="1528857"/>
      </dsp:txXfrm>
    </dsp:sp>
    <dsp:sp modelId="{9E6397DF-52BC-40E3-9A5E-4AC1F4834FB1}">
      <dsp:nvSpPr>
        <dsp:cNvPr id="0" name=""/>
        <dsp:cNvSpPr/>
      </dsp:nvSpPr>
      <dsp:spPr>
        <a:xfrm>
          <a:off x="0" y="1360"/>
          <a:ext cx="8128000" cy="1623987"/>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ysClr val="windowText" lastClr="000000">
                  <a:hueOff val="0"/>
                  <a:satOff val="0"/>
                  <a:lumOff val="0"/>
                  <a:alphaOff val="0"/>
                </a:sysClr>
              </a:solidFill>
              <a:latin typeface="Century Gothic" panose="020B0502020202020204" pitchFamily="34" charset="0"/>
              <a:ea typeface="+mn-ea"/>
              <a:cs typeface="+mn-cs"/>
            </a:rPr>
            <a:t>Recruit</a:t>
          </a:r>
        </a:p>
      </dsp:txBody>
      <dsp:txXfrm>
        <a:off x="47565" y="48925"/>
        <a:ext cx="2343270" cy="1528857"/>
      </dsp:txXfrm>
    </dsp:sp>
    <dsp:sp modelId="{07F21F44-AEB2-43FB-B630-865C72EE68B7}">
      <dsp:nvSpPr>
        <dsp:cNvPr id="0" name=""/>
        <dsp:cNvSpPr/>
      </dsp:nvSpPr>
      <dsp:spPr>
        <a:xfrm>
          <a:off x="4181951" y="160216"/>
          <a:ext cx="2039937" cy="1359958"/>
        </a:xfrm>
        <a:prstGeom prst="roundRect">
          <a:avLst>
            <a:gd name="adj" fmla="val 10000"/>
          </a:avLst>
        </a:prstGeom>
        <a:solidFill>
          <a:srgbClr val="40C2C8"/>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ysClr val="window" lastClr="FFFFFF"/>
              </a:solidFill>
              <a:latin typeface="Calibri"/>
              <a:ea typeface="+mn-ea"/>
              <a:cs typeface="+mn-cs"/>
            </a:rPr>
            <a:t>Parents and children  </a:t>
          </a:r>
        </a:p>
      </dsp:txBody>
      <dsp:txXfrm>
        <a:off x="4221783" y="200048"/>
        <a:ext cx="1960273" cy="1280294"/>
      </dsp:txXfrm>
    </dsp:sp>
    <dsp:sp modelId="{3C57B306-B368-4A14-BEFB-872595DF06C2}">
      <dsp:nvSpPr>
        <dsp:cNvPr id="0" name=""/>
        <dsp:cNvSpPr/>
      </dsp:nvSpPr>
      <dsp:spPr>
        <a:xfrm>
          <a:off x="3875960" y="1520175"/>
          <a:ext cx="1325959" cy="521122"/>
        </a:xfrm>
        <a:custGeom>
          <a:avLst/>
          <a:gdLst/>
          <a:ahLst/>
          <a:cxnLst/>
          <a:rect l="0" t="0" r="0" b="0"/>
          <a:pathLst>
            <a:path>
              <a:moveTo>
                <a:pt x="1325959" y="0"/>
              </a:moveTo>
              <a:lnTo>
                <a:pt x="1325959" y="271991"/>
              </a:lnTo>
              <a:lnTo>
                <a:pt x="0" y="271991"/>
              </a:lnTo>
              <a:lnTo>
                <a:pt x="0" y="543983"/>
              </a:lnTo>
            </a:path>
          </a:pathLst>
        </a:custGeom>
        <a:noFill/>
        <a:ln w="25400" cap="flat" cmpd="sng" algn="ctr">
          <a:solidFill>
            <a:srgbClr val="4F81BD">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060B6A9-BA68-4556-AA0C-A3657AC5F371}">
      <dsp:nvSpPr>
        <dsp:cNvPr id="0" name=""/>
        <dsp:cNvSpPr/>
      </dsp:nvSpPr>
      <dsp:spPr>
        <a:xfrm>
          <a:off x="2855991" y="2041297"/>
          <a:ext cx="2039937" cy="1359958"/>
        </a:xfrm>
        <a:prstGeom prst="roundRect">
          <a:avLst>
            <a:gd name="adj" fmla="val 10000"/>
          </a:avLst>
        </a:prstGeom>
        <a:solidFill>
          <a:srgbClr val="40C2C8"/>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ysClr val="window" lastClr="FFFFFF"/>
              </a:solidFill>
              <a:latin typeface="Calibri"/>
              <a:ea typeface="+mn-ea"/>
              <a:cs typeface="+mn-cs"/>
            </a:rPr>
            <a:t>Care as usual </a:t>
          </a:r>
        </a:p>
      </dsp:txBody>
      <dsp:txXfrm>
        <a:off x="2895823" y="2081129"/>
        <a:ext cx="1960273" cy="1280294"/>
      </dsp:txXfrm>
    </dsp:sp>
    <dsp:sp modelId="{8E071F6C-3807-4AA4-9E70-D1EC38F1041C}">
      <dsp:nvSpPr>
        <dsp:cNvPr id="0" name=""/>
        <dsp:cNvSpPr/>
      </dsp:nvSpPr>
      <dsp:spPr>
        <a:xfrm>
          <a:off x="3830240" y="3401256"/>
          <a:ext cx="91440" cy="543983"/>
        </a:xfrm>
        <a:custGeom>
          <a:avLst/>
          <a:gdLst/>
          <a:ahLst/>
          <a:cxnLst/>
          <a:rect l="0" t="0" r="0" b="0"/>
          <a:pathLst>
            <a:path>
              <a:moveTo>
                <a:pt x="45720" y="0"/>
              </a:moveTo>
              <a:lnTo>
                <a:pt x="45720" y="543983"/>
              </a:lnTo>
            </a:path>
          </a:pathLst>
        </a:custGeom>
        <a:noFill/>
        <a:ln w="25400" cap="flat" cmpd="sng" algn="ctr">
          <a:solidFill>
            <a:srgbClr val="4F81B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826DADC-EAA8-404A-A4C0-D681381F9E83}">
      <dsp:nvSpPr>
        <dsp:cNvPr id="0" name=""/>
        <dsp:cNvSpPr/>
      </dsp:nvSpPr>
      <dsp:spPr>
        <a:xfrm>
          <a:off x="2855991" y="3945239"/>
          <a:ext cx="2039937" cy="1359958"/>
        </a:xfrm>
        <a:prstGeom prst="roundRect">
          <a:avLst>
            <a:gd name="adj" fmla="val 10000"/>
          </a:avLst>
        </a:prstGeom>
        <a:solidFill>
          <a:srgbClr val="40C2C8"/>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ysClr val="window" lastClr="FFFFFF"/>
              </a:solidFill>
              <a:latin typeface="Calibri"/>
              <a:ea typeface="+mn-ea"/>
              <a:cs typeface="+mn-cs"/>
            </a:rPr>
            <a:t>Over 12 months </a:t>
          </a:r>
        </a:p>
      </dsp:txBody>
      <dsp:txXfrm>
        <a:off x="2895823" y="3985071"/>
        <a:ext cx="1960273" cy="1280294"/>
      </dsp:txXfrm>
    </dsp:sp>
    <dsp:sp modelId="{66718038-AB60-4D84-B5B1-BCD8961FCBEA}">
      <dsp:nvSpPr>
        <dsp:cNvPr id="0" name=""/>
        <dsp:cNvSpPr/>
      </dsp:nvSpPr>
      <dsp:spPr>
        <a:xfrm>
          <a:off x="5201920" y="1520175"/>
          <a:ext cx="1325959" cy="521122"/>
        </a:xfrm>
        <a:custGeom>
          <a:avLst/>
          <a:gdLst/>
          <a:ahLst/>
          <a:cxnLst/>
          <a:rect l="0" t="0" r="0" b="0"/>
          <a:pathLst>
            <a:path>
              <a:moveTo>
                <a:pt x="0" y="0"/>
              </a:moveTo>
              <a:lnTo>
                <a:pt x="0" y="271991"/>
              </a:lnTo>
              <a:lnTo>
                <a:pt x="1325959" y="271991"/>
              </a:lnTo>
              <a:lnTo>
                <a:pt x="1325959" y="543983"/>
              </a:lnTo>
            </a:path>
          </a:pathLst>
        </a:custGeom>
        <a:noFill/>
        <a:ln w="25400" cap="flat" cmpd="sng" algn="ctr">
          <a:solidFill>
            <a:srgbClr val="4F81BD">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B1B2939-CA86-4968-A8DB-11D7AAD933D3}">
      <dsp:nvSpPr>
        <dsp:cNvPr id="0" name=""/>
        <dsp:cNvSpPr/>
      </dsp:nvSpPr>
      <dsp:spPr>
        <a:xfrm>
          <a:off x="5507910" y="2041297"/>
          <a:ext cx="2039937" cy="1359958"/>
        </a:xfrm>
        <a:prstGeom prst="roundRect">
          <a:avLst>
            <a:gd name="adj" fmla="val 10000"/>
          </a:avLst>
        </a:prstGeom>
        <a:solidFill>
          <a:srgbClr val="40C2C8"/>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ysClr val="window" lastClr="FFFFFF"/>
              </a:solidFill>
              <a:latin typeface="Calibri"/>
              <a:ea typeface="+mn-ea"/>
              <a:cs typeface="+mn-cs"/>
            </a:rPr>
            <a:t>Care as usual + int</a:t>
          </a:r>
        </a:p>
      </dsp:txBody>
      <dsp:txXfrm>
        <a:off x="5547742" y="2081129"/>
        <a:ext cx="1960273" cy="1280294"/>
      </dsp:txXfrm>
    </dsp:sp>
    <dsp:sp modelId="{F33684D2-E7DE-41FD-B28B-2EC963F7C47B}">
      <dsp:nvSpPr>
        <dsp:cNvPr id="0" name=""/>
        <dsp:cNvSpPr/>
      </dsp:nvSpPr>
      <dsp:spPr>
        <a:xfrm>
          <a:off x="6482159" y="3401256"/>
          <a:ext cx="91440" cy="543983"/>
        </a:xfrm>
        <a:custGeom>
          <a:avLst/>
          <a:gdLst/>
          <a:ahLst/>
          <a:cxnLst/>
          <a:rect l="0" t="0" r="0" b="0"/>
          <a:pathLst>
            <a:path>
              <a:moveTo>
                <a:pt x="45720" y="0"/>
              </a:moveTo>
              <a:lnTo>
                <a:pt x="45720" y="543983"/>
              </a:lnTo>
            </a:path>
          </a:pathLst>
        </a:custGeom>
        <a:noFill/>
        <a:ln w="25400" cap="flat" cmpd="sng" algn="ctr">
          <a:solidFill>
            <a:srgbClr val="4F81B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F20B5F9B-C170-45EF-9AE0-5CB9E2486EFF}">
      <dsp:nvSpPr>
        <dsp:cNvPr id="0" name=""/>
        <dsp:cNvSpPr/>
      </dsp:nvSpPr>
      <dsp:spPr>
        <a:xfrm>
          <a:off x="5507910" y="3945239"/>
          <a:ext cx="2039937" cy="1359958"/>
        </a:xfrm>
        <a:prstGeom prst="roundRect">
          <a:avLst>
            <a:gd name="adj" fmla="val 10000"/>
          </a:avLst>
        </a:prstGeom>
        <a:solidFill>
          <a:srgbClr val="40C2C8"/>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ysClr val="window" lastClr="FFFFFF"/>
              </a:solidFill>
              <a:latin typeface="Calibri"/>
              <a:ea typeface="+mn-ea"/>
              <a:cs typeface="+mn-cs"/>
            </a:rPr>
            <a:t>Over 12 months </a:t>
          </a:r>
        </a:p>
      </dsp:txBody>
      <dsp:txXfrm>
        <a:off x="5547742" y="3985071"/>
        <a:ext cx="1960273" cy="128029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7T15:04:30.168"/>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7T15:10:43.226"/>
    </inkml:context>
    <inkml:brush xml:id="br0">
      <inkml:brushProperty name="width" value="0.05" units="cm"/>
      <inkml:brushProperty name="height" value="0.05" units="cm"/>
      <inkml:brushProperty name="ignorePressure" value="1"/>
    </inkml:brush>
  </inkml:definitions>
  <inkml:trace contextRef="#ctx0" brushRef="#br0">1 0,'0'0</inkml:trace>
  <inkml:trace contextRef="#ctx0" brushRef="#br0" timeOffset="351.489">1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7T15:10:50.080"/>
    </inkml:context>
    <inkml:brush xml:id="br0">
      <inkml:brushProperty name="width" value="0.05" units="cm"/>
      <inkml:brushProperty name="height" value="0.05" units="cm"/>
      <inkml:brushProperty name="ignorePressure" value="1"/>
    </inkml:brush>
  </inkml:definitions>
  <inkml:trace contextRef="#ctx0" brushRef="#br0">1 0,'0'0</inkml:trace>
  <inkml:trace contextRef="#ctx0" brushRef="#br0" timeOffset="682.348">1 0,'0'0</inkml:trace>
  <inkml:trace contextRef="#ctx0" brushRef="#br0" timeOffset="1050.565">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7T15:10:05.652"/>
    </inkml:context>
    <inkml:brush xml:id="br0">
      <inkml:brushProperty name="width" value="0.05" units="cm"/>
      <inkml:brushProperty name="height" value="0.05" units="cm"/>
      <inkml:brushProperty name="ignorePressure" value="1"/>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7T15:10:25.264"/>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7T15:10:27.815"/>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7T15:10:26.514"/>
    </inkml:context>
    <inkml:brush xml:id="br0">
      <inkml:brushProperty name="width" value="0.05" units="cm"/>
      <inkml:brushProperty name="height" value="0.05" units="cm"/>
      <inkml:brushProperty name="ignorePressure" value="1"/>
    </inkml:brush>
  </inkml:definitions>
  <inkml:trace contextRef="#ctx0" brushRef="#br0">1 1,'0'0</inkml:trace>
  <inkml:trace contextRef="#ctx0" brushRef="#br0" timeOffset="368.909">1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7T15:10:28.753"/>
    </inkml:context>
    <inkml:brush xml:id="br0">
      <inkml:brushProperty name="width" value="0.05" units="cm"/>
      <inkml:brushProperty name="height" value="0.05" units="cm"/>
      <inkml:brushProperty name="ignorePressure" value="1"/>
    </inkml:brush>
  </inkml:definitions>
  <inkml:trace contextRef="#ctx0" brushRef="#br0">1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7T15:10:29.742"/>
    </inkml:context>
    <inkml:brush xml:id="br0">
      <inkml:brushProperty name="width" value="0.05" units="cm"/>
      <inkml:brushProperty name="height" value="0.05" units="cm"/>
      <inkml:brushProperty name="ignorePressure" value="1"/>
    </inkml:brush>
  </inkml:definitions>
  <inkml:trace contextRef="#ctx0" brushRef="#br0">1 1,'0'0</inkml:trace>
  <inkml:trace contextRef="#ctx0" brushRef="#br0" timeOffset="358.117">1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7T15:10:33.588"/>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7T15:10:42.240"/>
    </inkml:context>
    <inkml:brush xml:id="br0">
      <inkml:brushProperty name="width" value="0.05" units="cm"/>
      <inkml:brushProperty name="height" value="0.05" units="cm"/>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6D6C3D-741F-4023-B86D-3DDD2CB5FDA0}" type="datetimeFigureOut">
              <a:rPr lang="en-GB" smtClean="0"/>
              <a:t>08/03/2021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05D81E-62E7-4F17-A62F-1551F14A1133}" type="slidenum">
              <a:rPr lang="en-GB" smtClean="0"/>
              <a:t>‹#›</a:t>
            </a:fld>
            <a:endParaRPr lang="en-GB"/>
          </a:p>
        </p:txBody>
      </p:sp>
    </p:spTree>
    <p:extLst>
      <p:ext uri="{BB962C8B-B14F-4D97-AF65-F5344CB8AC3E}">
        <p14:creationId xmlns:p14="http://schemas.microsoft.com/office/powerpoint/2010/main" val="2861359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afternoon</a:t>
            </a:r>
          </a:p>
          <a:p>
            <a:endParaRPr lang="en-GB" dirty="0"/>
          </a:p>
          <a:p>
            <a:r>
              <a:rPr lang="en-GB" dirty="0"/>
              <a:t>Hope you’ve had a good meeting so far</a:t>
            </a:r>
          </a:p>
          <a:p>
            <a:endParaRPr lang="en-GB" dirty="0"/>
          </a:p>
          <a:p>
            <a:r>
              <a:rPr lang="en-GB" dirty="0"/>
              <a:t>My name is Emma, I am part of the VAMHN grant holder team, and today I’m going to talk about responding to children who have experienced DVA – what do we know about what works, and what do we need to do going forwards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A8B84-6B55-4FB8-8003-D0112A940A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715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isn’t helped by the fact that the value of the evidence we do have is</a:t>
            </a:r>
            <a:r>
              <a:rPr lang="en-US" sz="1200" kern="1200" baseline="0" dirty="0">
                <a:solidFill>
                  <a:schemeClr val="tx1"/>
                </a:solidFill>
                <a:effectLst/>
                <a:latin typeface="+mn-lt"/>
                <a:ea typeface="+mn-ea"/>
                <a:cs typeface="+mn-cs"/>
              </a:rPr>
              <a:t> characterized by some breadth but little depth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No replication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A8B84-6B55-4FB8-8003-D0112A940A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499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then we have the apples and oranges problem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Each of those 11 studies measured different outcomes in different ways, making it very difficult to compare results between studies</a:t>
            </a:r>
            <a:endParaRPr lang="en-GB" sz="1200" kern="1200" dirty="0">
              <a:solidFill>
                <a:schemeClr val="tx1"/>
              </a:solidFill>
              <a:effectLst/>
              <a:latin typeface="+mn-lt"/>
              <a:ea typeface="+mn-ea"/>
              <a:cs typeface="+mn-cs"/>
            </a:endParaRPr>
          </a:p>
          <a:p>
            <a:endParaRPr lang="en-GB" dirty="0"/>
          </a:p>
          <a:p>
            <a:r>
              <a:rPr lang="en-GB" sz="1200" kern="1200" dirty="0">
                <a:solidFill>
                  <a:schemeClr val="tx1"/>
                </a:solidFill>
                <a:effectLst/>
                <a:latin typeface="+mn-lt"/>
                <a:ea typeface="+mn-ea"/>
                <a:cs typeface="+mn-cs"/>
              </a:rPr>
              <a:t>There is also evidence that</a:t>
            </a:r>
            <a:r>
              <a:rPr lang="en-GB" sz="1200" kern="1200" baseline="0" dirty="0">
                <a:solidFill>
                  <a:schemeClr val="tx1"/>
                </a:solidFill>
                <a:effectLst/>
                <a:latin typeface="+mn-lt"/>
                <a:ea typeface="+mn-ea"/>
                <a:cs typeface="+mn-cs"/>
              </a:rPr>
              <a:t> the outcomes measured in trials may not fully reflect the priorities of people using or funding programmes. </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 was in 2016, you stopped looking for studies to include in 2015; maybe many more trials have been carried out since then? </a:t>
            </a:r>
            <a:endParaRPr lang="en-GB"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most recent study published in 2019 suggests not</a:t>
            </a:r>
          </a:p>
          <a:p>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A8B84-6B55-4FB8-8003-D0112A940A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418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upshot is that we only have really quite weak evidence about the most effective ways to support children who have experienced DVA, with a complete absence of robust UK evidence. This</a:t>
            </a:r>
            <a:r>
              <a:rPr lang="en-US" sz="1200" kern="1200" baseline="0" dirty="0">
                <a:solidFill>
                  <a:schemeClr val="tx1"/>
                </a:solidFill>
                <a:effectLst/>
                <a:latin typeface="+mn-lt"/>
                <a:ea typeface="+mn-ea"/>
                <a:cs typeface="+mn-cs"/>
              </a:rPr>
              <a:t> means </a:t>
            </a:r>
            <a:r>
              <a:rPr lang="en-US" sz="1200" kern="1200" dirty="0">
                <a:solidFill>
                  <a:schemeClr val="tx1"/>
                </a:solidFill>
                <a:effectLst/>
                <a:latin typeface="+mn-lt"/>
                <a:ea typeface="+mn-ea"/>
                <a:cs typeface="+mn-cs"/>
              </a:rPr>
              <a:t>that we do not have a clear understanding of the benefits and harms associated with child focused interventions. In my opinion that’s not a safe or ethical position to be in.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4505D81E-62E7-4F17-A62F-1551F14A1133}" type="slidenum">
              <a:rPr lang="en-GB" smtClean="0"/>
              <a:t>12</a:t>
            </a:fld>
            <a:endParaRPr lang="en-GB"/>
          </a:p>
        </p:txBody>
      </p:sp>
    </p:spTree>
    <p:extLst>
      <p:ext uri="{BB962C8B-B14F-4D97-AF65-F5344CB8AC3E}">
        <p14:creationId xmlns:p14="http://schemas.microsoft.com/office/powerpoint/2010/main" val="3228297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a:t>
            </a:r>
            <a:r>
              <a:rPr lang="en-GB" baseline="0" dirty="0"/>
              <a:t>steps can we take to build the UK evidence base? </a:t>
            </a:r>
          </a:p>
          <a:p>
            <a:endParaRPr lang="en-GB" baseline="0" dirty="0"/>
          </a:p>
          <a:p>
            <a:r>
              <a:rPr lang="en-GB" baseline="0" dirty="0"/>
              <a:t>I want to talk about some of the things that I think are easy-</a:t>
            </a:r>
            <a:r>
              <a:rPr lang="en-GB" baseline="0" dirty="0" err="1"/>
              <a:t>ish</a:t>
            </a:r>
            <a:r>
              <a:rPr lang="en-GB" baseline="0" dirty="0"/>
              <a:t> wins and some issues that are structural and might be a bit more contentious, but nevertheless I think need further honest debate before we can move forwards.</a:t>
            </a:r>
            <a:endParaRPr lang="en-GB" dirty="0"/>
          </a:p>
        </p:txBody>
      </p:sp>
      <p:sp>
        <p:nvSpPr>
          <p:cNvPr id="4" name="Slide Number Placeholder 3"/>
          <p:cNvSpPr>
            <a:spLocks noGrp="1"/>
          </p:cNvSpPr>
          <p:nvPr>
            <p:ph type="sldNum" sz="quarter" idx="5"/>
          </p:nvPr>
        </p:nvSpPr>
        <p:spPr/>
        <p:txBody>
          <a:bodyPr/>
          <a:lstStyle/>
          <a:p>
            <a:fld id="{4505D81E-62E7-4F17-A62F-1551F14A1133}" type="slidenum">
              <a:rPr lang="en-GB" smtClean="0"/>
              <a:t>13</a:t>
            </a:fld>
            <a:endParaRPr lang="en-GB"/>
          </a:p>
        </p:txBody>
      </p:sp>
    </p:spTree>
    <p:extLst>
      <p:ext uri="{BB962C8B-B14F-4D97-AF65-F5344CB8AC3E}">
        <p14:creationId xmlns:p14="http://schemas.microsoft.com/office/powerpoint/2010/main" val="3250647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build the UK evidence base we need more outcomes focused research focused in some priority areas so we can look to accumulate evidence at a faster rate. Of course, for these priorities to be relevant, they need to be grounded in what looks promising from the evidence and also what is already happening on the ground.</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A8B84-6B55-4FB8-8003-D0112A940A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269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improve study suggested that in the UK we think about prioritising strong evaluation of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I said, the most common type of programme offered in the UK is group based psycho-education, which is mostly delivered to children and the non-abusing parent.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Broadly speaking, a psycho-educational intervention tries to help people understand and cope with what has happened to them.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relation to DVA we know that once they attend, children and parents perceive lots of benefits to this type of intervention, we know it’s commissionable, and we know it tends to work best and is most sustainable in areas where there is a strong MA response to DVA</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we don’t know about psych-ed in the UK is whether those receiving feel and function better, compared to those who don’t.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need a trial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A8B84-6B55-4FB8-8003-D0112A940A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765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Adult</a:t>
            </a:r>
            <a:r>
              <a:rPr lang="en-GB" baseline="0" dirty="0"/>
              <a:t> focussed DV studies measure child outcomes</a:t>
            </a:r>
          </a:p>
          <a:p>
            <a:endParaRPr lang="en-GB" baseline="0" dirty="0"/>
          </a:p>
          <a:p>
            <a:r>
              <a:rPr lang="en-GB" baseline="0" dirty="0"/>
              <a:t>Studies of interventions delivered to at risk groups, measure DVA</a:t>
            </a:r>
          </a:p>
          <a:p>
            <a:endParaRPr lang="en-GB" baseline="0" dirty="0"/>
          </a:p>
          <a:p>
            <a:r>
              <a:rPr lang="en-GB" baseline="0" dirty="0"/>
              <a:t>If you are doing a DVA study, recruit enough people</a:t>
            </a:r>
          </a:p>
          <a:p>
            <a:r>
              <a:rPr lang="en-GB" baseline="0" dirty="0"/>
              <a:t>Characterise DVA and children’s experience of it properly, as well as other forms of adversity</a:t>
            </a:r>
          </a:p>
          <a:p>
            <a:r>
              <a:rPr lang="en-GB" baseline="0" dirty="0"/>
              <a:t>Measure DVA through the life of a study</a:t>
            </a:r>
            <a:endParaRPr lang="en-GB" dirty="0"/>
          </a:p>
          <a:p>
            <a:r>
              <a:rPr lang="en-GB" baseline="0" dirty="0"/>
              <a:t>If you are the intervention developer, don’t evaluate your own programme</a:t>
            </a:r>
          </a:p>
          <a:p>
            <a:r>
              <a:rPr lang="en-GB" baseline="0" dirty="0"/>
              <a:t>Follow up for at least a year</a:t>
            </a:r>
          </a:p>
        </p:txBody>
      </p:sp>
      <p:sp>
        <p:nvSpPr>
          <p:cNvPr id="4" name="Slide Number Placeholder 3"/>
          <p:cNvSpPr>
            <a:spLocks noGrp="1"/>
          </p:cNvSpPr>
          <p:nvPr>
            <p:ph type="sldNum" sz="quarter" idx="5"/>
          </p:nvPr>
        </p:nvSpPr>
        <p:spPr/>
        <p:txBody>
          <a:bodyPr/>
          <a:lstStyle/>
          <a:p>
            <a:fld id="{4505D81E-62E7-4F17-A62F-1551F14A1133}" type="slidenum">
              <a:rPr lang="en-GB" smtClean="0"/>
              <a:t>17</a:t>
            </a:fld>
            <a:endParaRPr lang="en-GB"/>
          </a:p>
        </p:txBody>
      </p:sp>
    </p:spTree>
    <p:extLst>
      <p:ext uri="{BB962C8B-B14F-4D97-AF65-F5344CB8AC3E}">
        <p14:creationId xmlns:p14="http://schemas.microsoft.com/office/powerpoint/2010/main" val="2515745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a:t>
            </a:r>
            <a:r>
              <a:rPr lang="en-GB" baseline="0" dirty="0"/>
              <a:t> then we come to the higher order issues that are </a:t>
            </a:r>
            <a:r>
              <a:rPr lang="en-GB" baseline="0" dirty="0" err="1"/>
              <a:t>tricker</a:t>
            </a:r>
            <a:r>
              <a:rPr lang="en-GB" baseline="0" dirty="0"/>
              <a:t> and not under the influence of any one group of people</a:t>
            </a:r>
          </a:p>
          <a:p>
            <a:r>
              <a:rPr lang="en-GB" baseline="0" dirty="0"/>
              <a:t>This is just my perspective, you might disagree, and please do, and just to say that I am not immune from some of the issues I am going to raise</a:t>
            </a:r>
          </a:p>
          <a:p>
            <a:endParaRPr lang="en-GB" dirty="0"/>
          </a:p>
          <a:p>
            <a:endParaRPr lang="en-GB" dirty="0"/>
          </a:p>
        </p:txBody>
      </p:sp>
      <p:sp>
        <p:nvSpPr>
          <p:cNvPr id="4" name="Slide Number Placeholder 3"/>
          <p:cNvSpPr>
            <a:spLocks noGrp="1"/>
          </p:cNvSpPr>
          <p:nvPr>
            <p:ph type="sldNum" sz="quarter" idx="5"/>
          </p:nvPr>
        </p:nvSpPr>
        <p:spPr/>
        <p:txBody>
          <a:bodyPr/>
          <a:lstStyle/>
          <a:p>
            <a:fld id="{4505D81E-62E7-4F17-A62F-1551F14A1133}" type="slidenum">
              <a:rPr lang="en-GB" smtClean="0"/>
              <a:t>18</a:t>
            </a:fld>
            <a:endParaRPr lang="en-GB"/>
          </a:p>
        </p:txBody>
      </p:sp>
    </p:spTree>
    <p:extLst>
      <p:ext uri="{BB962C8B-B14F-4D97-AF65-F5344CB8AC3E}">
        <p14:creationId xmlns:p14="http://schemas.microsoft.com/office/powerpoint/2010/main" val="254649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need to be</a:t>
            </a:r>
            <a:r>
              <a:rPr lang="en-GB" baseline="0" dirty="0"/>
              <a:t> honest that if we care about understanding what works, we need to look at trials or other experimental methods if trials prove not to be feasible. But we don’t know yet because we haven’t tried</a:t>
            </a:r>
          </a:p>
          <a:p>
            <a:endParaRPr lang="en-GB" baseline="0" dirty="0"/>
          </a:p>
          <a:p>
            <a:r>
              <a:rPr lang="en-GB" baseline="0" dirty="0"/>
              <a:t>Covid example</a:t>
            </a:r>
          </a:p>
          <a:p>
            <a:endParaRPr lang="en-GB" dirty="0"/>
          </a:p>
        </p:txBody>
      </p:sp>
      <p:sp>
        <p:nvSpPr>
          <p:cNvPr id="4" name="Slide Number Placeholder 3"/>
          <p:cNvSpPr>
            <a:spLocks noGrp="1"/>
          </p:cNvSpPr>
          <p:nvPr>
            <p:ph type="sldNum" sz="quarter" idx="5"/>
          </p:nvPr>
        </p:nvSpPr>
        <p:spPr/>
        <p:txBody>
          <a:bodyPr/>
          <a:lstStyle/>
          <a:p>
            <a:fld id="{4505D81E-62E7-4F17-A62F-1551F14A1133}" type="slidenum">
              <a:rPr lang="en-GB" smtClean="0"/>
              <a:t>19</a:t>
            </a:fld>
            <a:endParaRPr lang="en-GB"/>
          </a:p>
        </p:txBody>
      </p:sp>
    </p:spTree>
    <p:extLst>
      <p:ext uri="{BB962C8B-B14F-4D97-AF65-F5344CB8AC3E}">
        <p14:creationId xmlns:p14="http://schemas.microsoft.com/office/powerpoint/2010/main" val="2555882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Funding for research and evaluation </a:t>
            </a:r>
          </a:p>
          <a:p>
            <a:pPr lvl="1"/>
            <a:r>
              <a:rPr lang="en-GB" dirty="0"/>
              <a:t>Academic </a:t>
            </a:r>
          </a:p>
          <a:p>
            <a:pPr lvl="1"/>
            <a:r>
              <a:rPr lang="en-GB" dirty="0"/>
              <a:t>Difficult </a:t>
            </a:r>
          </a:p>
          <a:p>
            <a:pPr lvl="1"/>
            <a:r>
              <a:rPr lang="en-GB" dirty="0"/>
              <a:t>MH diff </a:t>
            </a:r>
          </a:p>
          <a:p>
            <a:pPr lvl="1"/>
            <a:r>
              <a:rPr lang="en-GB" dirty="0"/>
              <a:t>ACE</a:t>
            </a:r>
          </a:p>
          <a:p>
            <a:pPr lvl="1"/>
            <a:r>
              <a:rPr lang="en-GB" dirty="0"/>
              <a:t>There is still some kind of unsaid stigma around researching DVA </a:t>
            </a:r>
          </a:p>
          <a:p>
            <a:pPr lvl="1"/>
            <a:endParaRPr lang="en-GB" dirty="0"/>
          </a:p>
          <a:p>
            <a:pPr lvl="1"/>
            <a:r>
              <a:rPr lang="en-GB" dirty="0"/>
              <a:t>Philanthropic and charitable  </a:t>
            </a:r>
          </a:p>
          <a:p>
            <a:pPr lvl="2"/>
            <a:r>
              <a:rPr lang="en-GB" dirty="0"/>
              <a:t>Service delivery rather than evaluation </a:t>
            </a:r>
          </a:p>
          <a:p>
            <a:pPr lvl="2"/>
            <a:r>
              <a:rPr lang="en-GB" dirty="0"/>
              <a:t>But cancer research </a:t>
            </a:r>
          </a:p>
          <a:p>
            <a:endParaRPr lang="en-GB" dirty="0"/>
          </a:p>
        </p:txBody>
      </p:sp>
      <p:sp>
        <p:nvSpPr>
          <p:cNvPr id="4" name="Slide Number Placeholder 3"/>
          <p:cNvSpPr>
            <a:spLocks noGrp="1"/>
          </p:cNvSpPr>
          <p:nvPr>
            <p:ph type="sldNum" sz="quarter" idx="5"/>
          </p:nvPr>
        </p:nvSpPr>
        <p:spPr/>
        <p:txBody>
          <a:bodyPr/>
          <a:lstStyle/>
          <a:p>
            <a:fld id="{4505D81E-62E7-4F17-A62F-1551F14A1133}" type="slidenum">
              <a:rPr lang="en-GB" smtClean="0"/>
              <a:t>20</a:t>
            </a:fld>
            <a:endParaRPr lang="en-GB"/>
          </a:p>
        </p:txBody>
      </p:sp>
    </p:spTree>
    <p:extLst>
      <p:ext uri="{BB962C8B-B14F-4D97-AF65-F5344CB8AC3E}">
        <p14:creationId xmlns:p14="http://schemas.microsoft.com/office/powerpoint/2010/main" val="2930471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am going to cover three things in this talk</a:t>
            </a:r>
          </a:p>
          <a:p>
            <a:endParaRPr lang="en-GB" dirty="0"/>
          </a:p>
          <a:p>
            <a:r>
              <a:rPr lang="en-GB" dirty="0"/>
              <a:t>Why we need an evidence based response to children</a:t>
            </a:r>
          </a:p>
          <a:p>
            <a:endParaRPr lang="en-GB" dirty="0"/>
          </a:p>
          <a:p>
            <a:r>
              <a:rPr lang="en-GB" dirty="0"/>
              <a:t>Then I am going to talk about the programmes on offer, and what we know about their effectiveness</a:t>
            </a:r>
          </a:p>
          <a:p>
            <a:endParaRPr lang="en-GB" dirty="0"/>
          </a:p>
          <a:p>
            <a:r>
              <a:rPr lang="en-GB" dirty="0"/>
              <a:t>And then I am going to finish by talking about some of the things that we can do in the UK and beyond to build the evidence base on what works. And here I will talk about some of the things that I see as easier wins, and also highlight some of the issues that I think we need to start talking about. But these will require longer and perhaps more difficult conversations, involving all stakeholders, about how we do things here in the UK</a:t>
            </a:r>
          </a:p>
          <a:p>
            <a:endParaRPr lang="en-GB" dirty="0"/>
          </a:p>
        </p:txBody>
      </p:sp>
      <p:sp>
        <p:nvSpPr>
          <p:cNvPr id="4" name="Slide Number Placeholder 3"/>
          <p:cNvSpPr>
            <a:spLocks noGrp="1"/>
          </p:cNvSpPr>
          <p:nvPr>
            <p:ph type="sldNum" sz="quarter" idx="5"/>
          </p:nvPr>
        </p:nvSpPr>
        <p:spPr/>
        <p:txBody>
          <a:bodyPr/>
          <a:lstStyle/>
          <a:p>
            <a:fld id="{4505D81E-62E7-4F17-A62F-1551F14A1133}" type="slidenum">
              <a:rPr lang="en-GB" smtClean="0"/>
              <a:t>2</a:t>
            </a:fld>
            <a:endParaRPr lang="en-GB"/>
          </a:p>
        </p:txBody>
      </p:sp>
    </p:spTree>
    <p:extLst>
      <p:ext uri="{BB962C8B-B14F-4D97-AF65-F5344CB8AC3E}">
        <p14:creationId xmlns:p14="http://schemas.microsoft.com/office/powerpoint/2010/main" val="2677908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dirty="0"/>
              <a:t>Pushing  for innovation </a:t>
            </a:r>
          </a:p>
          <a:p>
            <a:pPr lvl="1"/>
            <a:r>
              <a:rPr lang="en-GB" dirty="0"/>
              <a:t>But what you get is reinvention of the wheel</a:t>
            </a:r>
          </a:p>
          <a:p>
            <a:pPr lvl="1"/>
            <a:r>
              <a:rPr lang="en-GB" dirty="0"/>
              <a:t>Competition</a:t>
            </a:r>
          </a:p>
          <a:p>
            <a:pPr lvl="1"/>
            <a:r>
              <a:rPr lang="en-GB" dirty="0"/>
              <a:t>There are</a:t>
            </a:r>
            <a:r>
              <a:rPr lang="en-GB" baseline="0" dirty="0"/>
              <a:t> so many group based interventions out there</a:t>
            </a:r>
          </a:p>
          <a:p>
            <a:pPr lvl="1"/>
            <a:r>
              <a:rPr lang="en-GB" dirty="0"/>
              <a:t> </a:t>
            </a:r>
          </a:p>
          <a:p>
            <a:pPr lvl="1"/>
            <a:r>
              <a:rPr lang="en-GB" dirty="0"/>
              <a:t>Pause and focus on understanding what we have </a:t>
            </a:r>
          </a:p>
          <a:p>
            <a:pPr lvl="1"/>
            <a:r>
              <a:rPr lang="en-GB" dirty="0"/>
              <a:t>Could</a:t>
            </a:r>
            <a:r>
              <a:rPr lang="en-GB" baseline="0" dirty="0"/>
              <a:t> we look at the p</a:t>
            </a:r>
            <a:r>
              <a:rPr lang="en-GB" dirty="0"/>
              <a:t>otential for open source interventions? </a:t>
            </a:r>
          </a:p>
          <a:p>
            <a:pPr lvl="1"/>
            <a:r>
              <a:rPr lang="en-GB" dirty="0"/>
              <a:t>CHAYN </a:t>
            </a:r>
          </a:p>
          <a:p>
            <a:endParaRPr lang="en-GB" dirty="0"/>
          </a:p>
        </p:txBody>
      </p:sp>
      <p:sp>
        <p:nvSpPr>
          <p:cNvPr id="4" name="Slide Number Placeholder 3"/>
          <p:cNvSpPr>
            <a:spLocks noGrp="1"/>
          </p:cNvSpPr>
          <p:nvPr>
            <p:ph type="sldNum" sz="quarter" idx="5"/>
          </p:nvPr>
        </p:nvSpPr>
        <p:spPr/>
        <p:txBody>
          <a:bodyPr/>
          <a:lstStyle/>
          <a:p>
            <a:fld id="{4505D81E-62E7-4F17-A62F-1551F14A1133}" type="slidenum">
              <a:rPr lang="en-GB" smtClean="0"/>
              <a:t>21</a:t>
            </a:fld>
            <a:endParaRPr lang="en-GB"/>
          </a:p>
        </p:txBody>
      </p:sp>
    </p:spTree>
    <p:extLst>
      <p:ext uri="{BB962C8B-B14F-4D97-AF65-F5344CB8AC3E}">
        <p14:creationId xmlns:p14="http://schemas.microsoft.com/office/powerpoint/2010/main" val="3884605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Partnership </a:t>
            </a:r>
          </a:p>
          <a:p>
            <a:r>
              <a:rPr lang="en-GB" dirty="0"/>
              <a:t>And then there</a:t>
            </a:r>
            <a:r>
              <a:rPr lang="en-GB" baseline="0" dirty="0"/>
              <a:t> are the partnerships that are required to be able to do robust evaluations </a:t>
            </a:r>
          </a:p>
          <a:p>
            <a:r>
              <a:rPr lang="en-GB" baseline="0" dirty="0"/>
              <a:t>Different perspectives that are crucial but tricky</a:t>
            </a:r>
          </a:p>
          <a:p>
            <a:r>
              <a:rPr lang="en-GB" baseline="0" dirty="0"/>
              <a:t>Academics have unrealistic expectations third sector</a:t>
            </a:r>
          </a:p>
          <a:p>
            <a:r>
              <a:rPr lang="en-GB" baseline="0" dirty="0"/>
              <a:t>Don’t realise that you need to cost every activity </a:t>
            </a:r>
          </a:p>
          <a:p>
            <a:r>
              <a:rPr lang="en-GB" baseline="0" dirty="0"/>
              <a:t>We don’t cost contributions properly</a:t>
            </a:r>
          </a:p>
          <a:p>
            <a:r>
              <a:rPr lang="en-GB" baseline="0" dirty="0"/>
              <a:t>It can feel hard for a third sector to see what they are getting proportionally for a research budget that looks like a huge amount of money</a:t>
            </a:r>
          </a:p>
          <a:p>
            <a:r>
              <a:rPr lang="en-GB" baseline="0" dirty="0"/>
              <a:t>We sometimes embark on trials without having properly worked together on what the risks might be – a null or negative result for a researcher is interesting, but for an organisation can be reputationally </a:t>
            </a:r>
            <a:r>
              <a:rPr lang="en-GB" baseline="0" dirty="0" err="1"/>
              <a:t>damnaging</a:t>
            </a:r>
            <a:r>
              <a:rPr lang="en-GB" baseline="0" dirty="0"/>
              <a:t>. </a:t>
            </a:r>
            <a:endParaRPr lang="en-GB" dirty="0"/>
          </a:p>
          <a:p>
            <a:endParaRPr lang="en-GB" dirty="0"/>
          </a:p>
        </p:txBody>
      </p:sp>
      <p:sp>
        <p:nvSpPr>
          <p:cNvPr id="4" name="Slide Number Placeholder 3"/>
          <p:cNvSpPr>
            <a:spLocks noGrp="1"/>
          </p:cNvSpPr>
          <p:nvPr>
            <p:ph type="sldNum" sz="quarter" idx="5"/>
          </p:nvPr>
        </p:nvSpPr>
        <p:spPr/>
        <p:txBody>
          <a:bodyPr/>
          <a:lstStyle/>
          <a:p>
            <a:fld id="{4505D81E-62E7-4F17-A62F-1551F14A1133}" type="slidenum">
              <a:rPr lang="en-GB" smtClean="0"/>
              <a:t>22</a:t>
            </a:fld>
            <a:endParaRPr lang="en-GB"/>
          </a:p>
        </p:txBody>
      </p:sp>
    </p:spTree>
    <p:extLst>
      <p:ext uri="{BB962C8B-B14F-4D97-AF65-F5344CB8AC3E}">
        <p14:creationId xmlns:p14="http://schemas.microsoft.com/office/powerpoint/2010/main" val="1177722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Third</a:t>
            </a:r>
            <a:r>
              <a:rPr lang="en-GB" baseline="0" dirty="0"/>
              <a:t> sector deliver most</a:t>
            </a:r>
          </a:p>
          <a:p>
            <a:r>
              <a:rPr lang="en-GB" baseline="0" dirty="0"/>
              <a:t>Yet they have the least capacity</a:t>
            </a:r>
          </a:p>
          <a:p>
            <a:r>
              <a:rPr lang="en-GB" baseline="0" dirty="0"/>
              <a:t>An org fighting for survival does not have the capacity for research </a:t>
            </a:r>
          </a:p>
          <a:p>
            <a:r>
              <a:rPr lang="en-GB" baseline="0" dirty="0"/>
              <a:t>As stressed organisation will not be able to implement an effective programme in the way it is intended</a:t>
            </a:r>
          </a:p>
          <a:p>
            <a:r>
              <a:rPr lang="en-GB" baseline="0" dirty="0"/>
              <a:t>Until we have a better resourced sector – it will be difficult to do more research </a:t>
            </a:r>
          </a:p>
          <a:p>
            <a:endParaRPr lang="en-GB" dirty="0"/>
          </a:p>
          <a:p>
            <a:r>
              <a:rPr lang="en-GB" dirty="0"/>
              <a:t>Often third sector </a:t>
            </a:r>
          </a:p>
          <a:p>
            <a:r>
              <a:rPr lang="en-GB" dirty="0"/>
              <a:t>And some of this stems from capacity for research</a:t>
            </a:r>
          </a:p>
          <a:p>
            <a:r>
              <a:rPr lang="en-GB" dirty="0"/>
              <a:t>This is about making sure the organisations and sectors are sustained, and s </a:t>
            </a:r>
          </a:p>
          <a:p>
            <a:endParaRPr lang="en-GB" dirty="0"/>
          </a:p>
        </p:txBody>
      </p:sp>
      <p:sp>
        <p:nvSpPr>
          <p:cNvPr id="4" name="Slide Number Placeholder 3"/>
          <p:cNvSpPr>
            <a:spLocks noGrp="1"/>
          </p:cNvSpPr>
          <p:nvPr>
            <p:ph type="sldNum" sz="quarter" idx="5"/>
          </p:nvPr>
        </p:nvSpPr>
        <p:spPr/>
        <p:txBody>
          <a:bodyPr/>
          <a:lstStyle/>
          <a:p>
            <a:fld id="{4505D81E-62E7-4F17-A62F-1551F14A1133}" type="slidenum">
              <a:rPr lang="en-GB" smtClean="0"/>
              <a:t>23</a:t>
            </a:fld>
            <a:endParaRPr lang="en-GB"/>
          </a:p>
        </p:txBody>
      </p:sp>
    </p:spTree>
    <p:extLst>
      <p:ext uri="{BB962C8B-B14F-4D97-AF65-F5344CB8AC3E}">
        <p14:creationId xmlns:p14="http://schemas.microsoft.com/office/powerpoint/2010/main" val="3449728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05D81E-62E7-4F17-A62F-1551F14A1133}" type="slidenum">
              <a:rPr lang="en-GB" smtClean="0"/>
              <a:t>24</a:t>
            </a:fld>
            <a:endParaRPr lang="en-GB"/>
          </a:p>
        </p:txBody>
      </p:sp>
    </p:spTree>
    <p:extLst>
      <p:ext uri="{BB962C8B-B14F-4D97-AF65-F5344CB8AC3E}">
        <p14:creationId xmlns:p14="http://schemas.microsoft.com/office/powerpoint/2010/main" val="3111636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19515"/>
          </a:xfrm>
        </p:spPr>
        <p:txBody>
          <a:bodyPr/>
          <a:lstStyle/>
          <a:p>
            <a:r>
              <a:rPr lang="en-GB" sz="1200" kern="1200" dirty="0">
                <a:solidFill>
                  <a:schemeClr val="tx1"/>
                </a:solidFill>
                <a:effectLst/>
                <a:latin typeface="+mn-lt"/>
                <a:ea typeface="+mn-ea"/>
                <a:cs typeface="+mn-cs"/>
              </a:rPr>
              <a:t>So lets start by thinking about the need </a:t>
            </a:r>
            <a:r>
              <a:rPr lang="en-GB" dirty="0"/>
              <a:t>for an EB response</a:t>
            </a:r>
            <a:endParaRPr lang="en-GB" sz="1200" kern="1200" dirty="0">
              <a:solidFill>
                <a:schemeClr val="tx1"/>
              </a:solidFill>
              <a:effectLst/>
              <a:latin typeface="+mn-lt"/>
              <a:ea typeface="+mn-ea"/>
              <a:cs typeface="+mn-cs"/>
            </a:endParaRPr>
          </a:p>
          <a:p>
            <a:endParaRPr lang="en-GB" dirty="0"/>
          </a:p>
          <a:p>
            <a:r>
              <a:rPr lang="en-GB" sz="1200" kern="1200" dirty="0">
                <a:solidFill>
                  <a:schemeClr val="tx1"/>
                </a:solidFill>
                <a:effectLst/>
                <a:latin typeface="+mn-lt"/>
                <a:ea typeface="+mn-ea"/>
                <a:cs typeface="+mn-cs"/>
              </a:rPr>
              <a:t>The NSPCC estimate 15% of CYP witnesses DVA before the age of 18; in any year it’s about 3%</a:t>
            </a:r>
          </a:p>
          <a:p>
            <a:r>
              <a:rPr lang="en-GB" sz="1200" kern="1200" dirty="0">
                <a:solidFill>
                  <a:schemeClr val="tx1"/>
                </a:solidFill>
                <a:effectLst/>
                <a:latin typeface="+mn-lt"/>
                <a:ea typeface="+mn-ea"/>
                <a:cs typeface="+mn-cs"/>
              </a:rPr>
              <a:t>This figure is likely to be an undercount given we know that children do not need to see abuse, or hear it for that matter, to be aware that it is happening.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we all know, during the pandemic we know things have got worse. Risk factors for DVA like poverty and poor mental health have become more prevalent, services have been more difficult to access, and there has been reduced contact with professionals like teachers, social workers and health visitors who play a crucial role in identifying children and families experiencing DVA.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Calls to the NSPCC Helpline about the impact of domestic abuse increased by a third during the first lockdown last year. Similarly, as part of the FReDA study that I will talk about shortly, we have observed a dramatic increase in the proportion of adult referrals made by children during the first lockdown.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who experience DVA are at increased risk of all types of maltreatment, of exploitation and poor mental and physical health in childhood, adolescence and adulthood.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And so, The scale and impact of this issue means we need an effective evidence based response for children and their families, </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A8B84-6B55-4FB8-8003-D0112A940A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467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But if you need a policy lever to convince you, children are recognised in the forthcoming domestic abuse Bill as victims of abuse in their own right.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If children</a:t>
            </a:r>
            <a:r>
              <a:rPr lang="en-GB" dirty="0"/>
              <a:t> are considered to be</a:t>
            </a:r>
            <a:r>
              <a:rPr lang="en-GB" sz="1200" kern="1200" dirty="0">
                <a:solidFill>
                  <a:schemeClr val="tx1"/>
                </a:solidFill>
                <a:effectLst/>
                <a:latin typeface="+mn-lt"/>
                <a:ea typeface="+mn-ea"/>
                <a:cs typeface="+mn-cs"/>
              </a:rPr>
              <a:t> victims in their own right, they absolutely deserve an effective, evidence based response in their own right.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A8B84-6B55-4FB8-8003-D0112A940A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30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5147777"/>
          </a:xfrm>
        </p:spPr>
        <p:txBody>
          <a:bodyPr/>
          <a:lstStyle/>
          <a:p>
            <a:r>
              <a:rPr lang="en-GB" sz="1100" dirty="0"/>
              <a:t>So let’s look at what a comprehensive response to children might look like</a:t>
            </a:r>
          </a:p>
          <a:p>
            <a:endParaRPr lang="en-GB" sz="1100" dirty="0"/>
          </a:p>
          <a:p>
            <a:r>
              <a:rPr lang="en-GB" sz="1100" kern="1200" dirty="0">
                <a:solidFill>
                  <a:schemeClr val="tx1"/>
                </a:solidFill>
                <a:effectLst/>
                <a:latin typeface="+mn-lt"/>
                <a:ea typeface="+mn-ea"/>
                <a:cs typeface="+mn-cs"/>
              </a:rPr>
              <a:t>The most direct way of preventing the negative consequences of IPV for children is to prevent or end the violence itself.[20] and so A comprehensive child focussed response to DVA needs to include upstream prevention efforts to tackle the social and community level risks associated with DVA,</a:t>
            </a:r>
          </a:p>
          <a:p>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To date there is insufficient evidence about how to prevent IPV from happening (and in turn children’s exposure to it), for example by targeting societal- and community-level risk factors such as gender inequality and poverty.[20] through running public awareness campaigns.[21] and through educational and skills-based programs for adolescents. </a:t>
            </a:r>
          </a:p>
          <a:p>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And so the emphasis is still on delivering downstream individual and family focussed interventions, once people have experienced DVA,  and this is where most of my work is concentrated</a:t>
            </a:r>
          </a:p>
          <a:p>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We do now have good evidence that Advocacy interventions, aimed at adult victims  to prevent the recurrence of IPV, such as those offered by IDVAs and other support workers (mostly women) can be effective [27], but evidence is lacking about the impact of these interventions on children in the family.[8,28,29]. </a:t>
            </a:r>
          </a:p>
          <a:p>
            <a:endParaRPr lang="en-GB"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Most of the evidence we do have about what works for children focuses on the very right of the diagram, and are designed to support children following their experience of abuse.</a:t>
            </a:r>
          </a:p>
          <a:p>
            <a:endParaRPr lang="en-US" sz="1100" dirty="0"/>
          </a:p>
          <a:p>
            <a:r>
              <a:rPr lang="en-US" sz="1100" kern="1200" dirty="0">
                <a:solidFill>
                  <a:schemeClr val="tx1"/>
                </a:solidFill>
                <a:effectLst/>
                <a:latin typeface="+mn-lt"/>
                <a:ea typeface="+mn-ea"/>
                <a:cs typeface="+mn-cs"/>
              </a:rPr>
              <a:t>Reviews of research and practice indicate that a wide range of interventions have been developed to improve mental health outcomes among children exposed to IPV and these vary in terms of their therapeutic model, focus, format and mode of delivery  [40–43].  </a:t>
            </a:r>
          </a:p>
          <a:p>
            <a:endParaRPr lang="en-US" sz="1100" dirty="0"/>
          </a:p>
          <a:p>
            <a:r>
              <a:rPr lang="en-US" sz="1100" kern="1200" dirty="0">
                <a:solidFill>
                  <a:schemeClr val="tx1"/>
                </a:solidFill>
                <a:effectLst/>
                <a:latin typeface="+mn-lt"/>
                <a:ea typeface="+mn-ea"/>
                <a:cs typeface="+mn-cs"/>
              </a:rPr>
              <a:t>However, on the whole efforts to address needs of IPV-exposed children by offering services to children directly, to caregivers who are mothers, or to both mothers and children. [41]</a:t>
            </a:r>
            <a:endParaRPr lang="en-GB" sz="11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A8B84-6B55-4FB8-8003-D0112A940A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490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do they work? </a:t>
            </a:r>
            <a:endParaRPr lang="en-GB" dirty="0"/>
          </a:p>
          <a:p>
            <a:endParaRPr lang="en-GB" dirty="0"/>
          </a:p>
          <a:p>
            <a:r>
              <a:rPr lang="en-US" dirty="0"/>
              <a:t>When it comes to answering questions about effectiveness, a randomized controlled trial, where you randomly assign people to get the experimental treatment and others to get something else and then compare how they do, is the strongest way of evaluating whether something is effective.  </a:t>
            </a:r>
          </a:p>
          <a:p>
            <a:endParaRPr lang="en-US" dirty="0"/>
          </a:p>
          <a:p>
            <a:r>
              <a:rPr lang="en-US" dirty="0"/>
              <a:t>There are other important questions to ask about interventions, like acceptability, for which a trial isn’t appropriate, but if we are interested in  what works then this is the gold standard. </a:t>
            </a:r>
            <a:endParaRPr lang="en-GB" dirty="0"/>
          </a:p>
          <a:p>
            <a:endParaRPr lang="en-GB" sz="1400"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4505D81E-62E7-4F17-A62F-1551F14A1133}" type="slidenum">
              <a:rPr lang="en-GB" smtClean="0"/>
              <a:t>6</a:t>
            </a:fld>
            <a:endParaRPr lang="en-GB"/>
          </a:p>
        </p:txBody>
      </p:sp>
    </p:spTree>
    <p:extLst>
      <p:ext uri="{BB962C8B-B14F-4D97-AF65-F5344CB8AC3E}">
        <p14:creationId xmlns:p14="http://schemas.microsoft.com/office/powerpoint/2010/main" val="2205274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2016 we published an extensive review of different types of evidence in this field, including trials. We found just 11 trials, conducted over x years </a:t>
            </a:r>
            <a:endParaRPr lang="en-GB" sz="120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you might be thinking, 11 trials - that’s pretty good. But what we see is that methodologically, these studies are often quite weak, often small and with a high risk  of bias, so for example, they have lots of drop out which may skew results.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BA8A8B84-6B55-4FB8-8003-D0112A940A24}" type="slidenum">
              <a:rPr lang="en-GB" smtClean="0"/>
              <a:t>7</a:t>
            </a:fld>
            <a:endParaRPr lang="en-GB"/>
          </a:p>
        </p:txBody>
      </p:sp>
    </p:spTree>
    <p:extLst>
      <p:ext uri="{BB962C8B-B14F-4D97-AF65-F5344CB8AC3E}">
        <p14:creationId xmlns:p14="http://schemas.microsoft.com/office/powerpoint/2010/main" val="32777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2016 we published an extensive review of different types of evidence in this field, including trials. We found just 11 trials, conducted over x years </a:t>
            </a:r>
            <a:endParaRPr lang="en-GB" sz="120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you might be thinking, 11 trials - that’s pretty good. But what we see is that methodologically, these studies are often quite weak, often small and with a high risk  of bias, so for example, they have lots of drop out which may skew results.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BA8A8B84-6B55-4FB8-8003-D0112A940A24}" type="slidenum">
              <a:rPr lang="en-GB" smtClean="0"/>
              <a:t>8</a:t>
            </a:fld>
            <a:endParaRPr lang="en-GB"/>
          </a:p>
        </p:txBody>
      </p:sp>
    </p:spTree>
    <p:extLst>
      <p:ext uri="{BB962C8B-B14F-4D97-AF65-F5344CB8AC3E}">
        <p14:creationId xmlns:p14="http://schemas.microsoft.com/office/powerpoint/2010/main" val="1705713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a:t>
            </a:r>
            <a:r>
              <a:rPr lang="en-GB" baseline="0" dirty="0"/>
              <a:t> that there isn’t any research happening </a:t>
            </a:r>
          </a:p>
          <a:p>
            <a:r>
              <a:rPr lang="en-GB" baseline="0" dirty="0"/>
              <a:t>40 quant studies were screened out in our reviews because they didn’t have a control group</a:t>
            </a:r>
          </a:p>
          <a:p>
            <a:r>
              <a:rPr lang="en-GB" baseline="0" dirty="0"/>
              <a:t>And in the UK we found a good number of service evaluations </a:t>
            </a:r>
          </a:p>
          <a:p>
            <a:endParaRPr lang="en-GB" baseline="0" dirty="0"/>
          </a:p>
          <a:p>
            <a:r>
              <a:rPr lang="en-GB" baseline="0" dirty="0"/>
              <a:t>So we can see that there is a good deal of appetite and activity for developing and evaluating programmes for this group, and the information they yield is incredible valuable.</a:t>
            </a:r>
          </a:p>
          <a:p>
            <a:endParaRPr lang="en-GB" baseline="0" dirty="0"/>
          </a:p>
          <a:p>
            <a:r>
              <a:rPr lang="en-GB" baseline="0" dirty="0"/>
              <a:t>But at the moment we are not doing enough, or any if we think about the UK, of the type of studies that can answer questions about whether these programmes work. </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44420-14D8-48D5-B7A4-481E1532AF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751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3FF67-236C-439C-9616-2344FE6288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4037D8A-6EFD-40A9-85B3-6F3954EAC2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280FCD4-CE24-4BDD-AE26-F0B10F9F20F1}"/>
              </a:ext>
            </a:extLst>
          </p:cNvPr>
          <p:cNvSpPr>
            <a:spLocks noGrp="1"/>
          </p:cNvSpPr>
          <p:nvPr>
            <p:ph type="dt" sz="half" idx="10"/>
          </p:nvPr>
        </p:nvSpPr>
        <p:spPr/>
        <p:txBody>
          <a:bodyPr/>
          <a:lstStyle/>
          <a:p>
            <a:fld id="{F33C4AC3-3EB8-4E4B-817A-3B20886E927C}" type="datetimeFigureOut">
              <a:rPr lang="en-GB" smtClean="0"/>
              <a:t>08/03/2021</a:t>
            </a:fld>
            <a:endParaRPr lang="en-GB"/>
          </a:p>
        </p:txBody>
      </p:sp>
      <p:sp>
        <p:nvSpPr>
          <p:cNvPr id="5" name="Footer Placeholder 4">
            <a:extLst>
              <a:ext uri="{FF2B5EF4-FFF2-40B4-BE49-F238E27FC236}">
                <a16:creationId xmlns:a16="http://schemas.microsoft.com/office/drawing/2014/main" id="{D664C1B2-1EE5-4DBD-9663-C393CAED22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8678B4-10AA-48BD-9237-0DBABCEF1BBB}"/>
              </a:ext>
            </a:extLst>
          </p:cNvPr>
          <p:cNvSpPr>
            <a:spLocks noGrp="1"/>
          </p:cNvSpPr>
          <p:nvPr>
            <p:ph type="sldNum" sz="quarter" idx="12"/>
          </p:nvPr>
        </p:nvSpPr>
        <p:spPr/>
        <p:txBody>
          <a:bodyPr/>
          <a:lstStyle/>
          <a:p>
            <a:fld id="{6F48ADBD-3957-4CB3-9D59-5C21167CEE81}" type="slidenum">
              <a:rPr lang="en-GB" smtClean="0"/>
              <a:t>‹#›</a:t>
            </a:fld>
            <a:endParaRPr lang="en-GB"/>
          </a:p>
        </p:txBody>
      </p:sp>
    </p:spTree>
    <p:extLst>
      <p:ext uri="{BB962C8B-B14F-4D97-AF65-F5344CB8AC3E}">
        <p14:creationId xmlns:p14="http://schemas.microsoft.com/office/powerpoint/2010/main" val="320612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F8EC5-99F8-4828-953D-C2E03E1FB0C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BAEEC83-3FEF-4DF6-8782-ACD600C107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5C7025-B402-4CC3-8F98-B89E8F84FD9D}"/>
              </a:ext>
            </a:extLst>
          </p:cNvPr>
          <p:cNvSpPr>
            <a:spLocks noGrp="1"/>
          </p:cNvSpPr>
          <p:nvPr>
            <p:ph type="dt" sz="half" idx="10"/>
          </p:nvPr>
        </p:nvSpPr>
        <p:spPr/>
        <p:txBody>
          <a:bodyPr/>
          <a:lstStyle/>
          <a:p>
            <a:fld id="{F33C4AC3-3EB8-4E4B-817A-3B20886E927C}" type="datetimeFigureOut">
              <a:rPr lang="en-GB" smtClean="0"/>
              <a:t>08/03/2021</a:t>
            </a:fld>
            <a:endParaRPr lang="en-GB"/>
          </a:p>
        </p:txBody>
      </p:sp>
      <p:sp>
        <p:nvSpPr>
          <p:cNvPr id="5" name="Footer Placeholder 4">
            <a:extLst>
              <a:ext uri="{FF2B5EF4-FFF2-40B4-BE49-F238E27FC236}">
                <a16:creationId xmlns:a16="http://schemas.microsoft.com/office/drawing/2014/main" id="{D30C981A-B04F-4A27-837C-FD0A17B4B8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859B4A-E6FB-49F4-9386-3224DF77A9FA}"/>
              </a:ext>
            </a:extLst>
          </p:cNvPr>
          <p:cNvSpPr>
            <a:spLocks noGrp="1"/>
          </p:cNvSpPr>
          <p:nvPr>
            <p:ph type="sldNum" sz="quarter" idx="12"/>
          </p:nvPr>
        </p:nvSpPr>
        <p:spPr/>
        <p:txBody>
          <a:bodyPr/>
          <a:lstStyle/>
          <a:p>
            <a:fld id="{6F48ADBD-3957-4CB3-9D59-5C21167CEE81}" type="slidenum">
              <a:rPr lang="en-GB" smtClean="0"/>
              <a:t>‹#›</a:t>
            </a:fld>
            <a:endParaRPr lang="en-GB"/>
          </a:p>
        </p:txBody>
      </p:sp>
    </p:spTree>
    <p:extLst>
      <p:ext uri="{BB962C8B-B14F-4D97-AF65-F5344CB8AC3E}">
        <p14:creationId xmlns:p14="http://schemas.microsoft.com/office/powerpoint/2010/main" val="4193743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AA523F-9CD5-4575-BAEB-84B6BB8FA5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FBC00E3-1E3A-439A-AD15-E87A54B54C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003F69-405C-4F5D-A077-54BC7D25CB0F}"/>
              </a:ext>
            </a:extLst>
          </p:cNvPr>
          <p:cNvSpPr>
            <a:spLocks noGrp="1"/>
          </p:cNvSpPr>
          <p:nvPr>
            <p:ph type="dt" sz="half" idx="10"/>
          </p:nvPr>
        </p:nvSpPr>
        <p:spPr/>
        <p:txBody>
          <a:bodyPr/>
          <a:lstStyle/>
          <a:p>
            <a:fld id="{F33C4AC3-3EB8-4E4B-817A-3B20886E927C}" type="datetimeFigureOut">
              <a:rPr lang="en-GB" smtClean="0"/>
              <a:t>08/03/2021</a:t>
            </a:fld>
            <a:endParaRPr lang="en-GB"/>
          </a:p>
        </p:txBody>
      </p:sp>
      <p:sp>
        <p:nvSpPr>
          <p:cNvPr id="5" name="Footer Placeholder 4">
            <a:extLst>
              <a:ext uri="{FF2B5EF4-FFF2-40B4-BE49-F238E27FC236}">
                <a16:creationId xmlns:a16="http://schemas.microsoft.com/office/drawing/2014/main" id="{64A22C2A-9DE2-4D7B-9A67-98A0318983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A5C0C9-1951-4A0B-AA68-3715F17DA22C}"/>
              </a:ext>
            </a:extLst>
          </p:cNvPr>
          <p:cNvSpPr>
            <a:spLocks noGrp="1"/>
          </p:cNvSpPr>
          <p:nvPr>
            <p:ph type="sldNum" sz="quarter" idx="12"/>
          </p:nvPr>
        </p:nvSpPr>
        <p:spPr/>
        <p:txBody>
          <a:bodyPr/>
          <a:lstStyle/>
          <a:p>
            <a:fld id="{6F48ADBD-3957-4CB3-9D59-5C21167CEE81}" type="slidenum">
              <a:rPr lang="en-GB" smtClean="0"/>
              <a:t>‹#›</a:t>
            </a:fld>
            <a:endParaRPr lang="en-GB"/>
          </a:p>
        </p:txBody>
      </p:sp>
    </p:spTree>
    <p:extLst>
      <p:ext uri="{BB962C8B-B14F-4D97-AF65-F5344CB8AC3E}">
        <p14:creationId xmlns:p14="http://schemas.microsoft.com/office/powerpoint/2010/main" val="936840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2"/>
            <a:ext cx="10363201" cy="76174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52349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14876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37174" y="874379"/>
            <a:ext cx="10917653" cy="461918"/>
          </a:xfrm>
        </p:spPr>
        <p:txBody>
          <a:bodyPr lIns="0" tIns="0" rIns="0" bIns="0"/>
          <a:lstStyle>
            <a:lvl1pPr>
              <a:defRPr sz="3001" b="0" i="0">
                <a:solidFill>
                  <a:srgbClr val="00CCCC"/>
                </a:solidFill>
                <a:latin typeface="Founders Grotesk Light"/>
                <a:cs typeface="Founders Grotesk Light"/>
              </a:defRPr>
            </a:lvl1pPr>
          </a:lstStyle>
          <a:p>
            <a:endParaRPr/>
          </a:p>
        </p:txBody>
      </p:sp>
      <p:sp>
        <p:nvSpPr>
          <p:cNvPr id="3" name="Holder 3"/>
          <p:cNvSpPr>
            <a:spLocks noGrp="1"/>
          </p:cNvSpPr>
          <p:nvPr>
            <p:ph type="body" idx="1"/>
          </p:nvPr>
        </p:nvSpPr>
        <p:spPr>
          <a:xfrm>
            <a:off x="2351860" y="2190463"/>
            <a:ext cx="7488280" cy="923864"/>
          </a:xfrm>
        </p:spPr>
        <p:txBody>
          <a:bodyPr lIns="0" tIns="0" rIns="0" bIns="0"/>
          <a:lstStyle>
            <a:lvl1pPr>
              <a:defRPr sz="6003" b="0" i="0">
                <a:solidFill>
                  <a:schemeClr val="bg1"/>
                </a:solidFill>
                <a:latin typeface="Founders Grotesk Light"/>
                <a:cs typeface="Founders Grotesk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43316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37174" y="874379"/>
            <a:ext cx="10917653" cy="461918"/>
          </a:xfrm>
        </p:spPr>
        <p:txBody>
          <a:bodyPr lIns="0" tIns="0" rIns="0" bIns="0"/>
          <a:lstStyle>
            <a:lvl1pPr>
              <a:defRPr sz="3001" b="0" i="0">
                <a:solidFill>
                  <a:srgbClr val="00CCCC"/>
                </a:solidFill>
                <a:latin typeface="Founders Grotesk Light"/>
                <a:cs typeface="Founders Grotesk Light"/>
              </a:defRPr>
            </a:lvl1pPr>
          </a:lstStyle>
          <a:p>
            <a:endParaRPr/>
          </a:p>
        </p:txBody>
      </p:sp>
      <p:sp>
        <p:nvSpPr>
          <p:cNvPr id="3" name="Holder 3"/>
          <p:cNvSpPr>
            <a:spLocks noGrp="1"/>
          </p:cNvSpPr>
          <p:nvPr>
            <p:ph sz="half" idx="2"/>
          </p:nvPr>
        </p:nvSpPr>
        <p:spPr>
          <a:xfrm>
            <a:off x="609600" y="1577340"/>
            <a:ext cx="5303520" cy="152349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152349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4617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37174" y="874379"/>
            <a:ext cx="10917653" cy="461918"/>
          </a:xfrm>
        </p:spPr>
        <p:txBody>
          <a:bodyPr lIns="0" tIns="0" rIns="0" bIns="0"/>
          <a:lstStyle>
            <a:lvl1pPr>
              <a:defRPr sz="3001" b="0" i="0">
                <a:solidFill>
                  <a:srgbClr val="00CCCC"/>
                </a:solidFill>
                <a:latin typeface="Founders Grotesk Light"/>
                <a:cs typeface="Founders Grotesk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76090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61966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4E31E152-B10C-41DF-AE6A-22494A7ED360}" type="datetime1">
              <a:rPr lang="en-GB" smtClean="0">
                <a:solidFill>
                  <a:prstClr val="black">
                    <a:tint val="75000"/>
                  </a:prstClr>
                </a:solidFill>
              </a:rPr>
              <a:pPr>
                <a:defRPr/>
              </a:pPr>
              <a:t>08/03/2021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46CE06C-88F5-794C-87E5-EB74A8433A72}"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491045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C5888DC-16C7-4211-B2AA-C02C790267D5}" type="datetime1">
              <a:rPr lang="en-GB" smtClean="0">
                <a:solidFill>
                  <a:prstClr val="black">
                    <a:tint val="75000"/>
                  </a:prstClr>
                </a:solidFill>
              </a:rPr>
              <a:pPr>
                <a:defRPr/>
              </a:pPr>
              <a:t>08/03/2021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E94D82-9A89-F646-9560-C6E40975C71F}"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66983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A184160-D1E4-4F58-B44B-98F517AFDB35}" type="datetime1">
              <a:rPr lang="en-GB" smtClean="0">
                <a:solidFill>
                  <a:prstClr val="black">
                    <a:tint val="75000"/>
                  </a:prstClr>
                </a:solidFill>
              </a:rPr>
              <a:pPr>
                <a:defRPr/>
              </a:pPr>
              <a:t>08/03/2021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89B9C0F-EAF0-494A-9F12-21D5961E7AF7}"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654641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55189-6821-4A81-B797-51F77C044F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560009-7DDE-4ACD-95A0-FA903F25F5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E211DA-AF4C-4FC9-8A4B-3FB9D09CEF0C}"/>
              </a:ext>
            </a:extLst>
          </p:cNvPr>
          <p:cNvSpPr>
            <a:spLocks noGrp="1"/>
          </p:cNvSpPr>
          <p:nvPr>
            <p:ph type="dt" sz="half" idx="10"/>
          </p:nvPr>
        </p:nvSpPr>
        <p:spPr/>
        <p:txBody>
          <a:bodyPr/>
          <a:lstStyle/>
          <a:p>
            <a:fld id="{F33C4AC3-3EB8-4E4B-817A-3B20886E927C}" type="datetimeFigureOut">
              <a:rPr lang="en-GB" smtClean="0"/>
              <a:t>08/03/2021</a:t>
            </a:fld>
            <a:endParaRPr lang="en-GB"/>
          </a:p>
        </p:txBody>
      </p:sp>
      <p:sp>
        <p:nvSpPr>
          <p:cNvPr id="5" name="Footer Placeholder 4">
            <a:extLst>
              <a:ext uri="{FF2B5EF4-FFF2-40B4-BE49-F238E27FC236}">
                <a16:creationId xmlns:a16="http://schemas.microsoft.com/office/drawing/2014/main" id="{6C9CD677-CB90-46E9-BEE9-AA792087CA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DE6BCD-C62B-4CC0-AF10-4575115618AF}"/>
              </a:ext>
            </a:extLst>
          </p:cNvPr>
          <p:cNvSpPr>
            <a:spLocks noGrp="1"/>
          </p:cNvSpPr>
          <p:nvPr>
            <p:ph type="sldNum" sz="quarter" idx="12"/>
          </p:nvPr>
        </p:nvSpPr>
        <p:spPr/>
        <p:txBody>
          <a:bodyPr/>
          <a:lstStyle/>
          <a:p>
            <a:fld id="{6F48ADBD-3957-4CB3-9D59-5C21167CEE81}" type="slidenum">
              <a:rPr lang="en-GB" smtClean="0"/>
              <a:t>‹#›</a:t>
            </a:fld>
            <a:endParaRPr lang="en-GB"/>
          </a:p>
        </p:txBody>
      </p:sp>
    </p:spTree>
    <p:extLst>
      <p:ext uri="{BB962C8B-B14F-4D97-AF65-F5344CB8AC3E}">
        <p14:creationId xmlns:p14="http://schemas.microsoft.com/office/powerpoint/2010/main" val="5591657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2A8367C2-9299-4B05-88F5-32CBFE60F0BD}" type="datetime1">
              <a:rPr lang="en-GB" smtClean="0">
                <a:solidFill>
                  <a:prstClr val="black">
                    <a:tint val="75000"/>
                  </a:prstClr>
                </a:solidFill>
              </a:rPr>
              <a:pPr>
                <a:defRPr/>
              </a:pPr>
              <a:t>08/03/2021</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8BF48DE-79F7-7E45-A01A-03ED0696A1B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073129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2874817F-2D79-412C-B2E2-194B417F0C14}" type="datetime1">
              <a:rPr lang="en-GB" smtClean="0">
                <a:solidFill>
                  <a:prstClr val="black">
                    <a:tint val="75000"/>
                  </a:prstClr>
                </a:solidFill>
              </a:rPr>
              <a:pPr>
                <a:defRPr/>
              </a:pPr>
              <a:t>08/03/2021</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C2D87F-CE34-654E-AFBF-9E1963E2765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798666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07F31918-D497-4FBD-BBE1-5AC87CEFB4DF}" type="datetime1">
              <a:rPr lang="en-GB" smtClean="0">
                <a:solidFill>
                  <a:prstClr val="black">
                    <a:tint val="75000"/>
                  </a:prstClr>
                </a:solidFill>
              </a:rPr>
              <a:pPr>
                <a:defRPr/>
              </a:pPr>
              <a:t>08/03/2021</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8BF50AA-F77D-5A4D-ADB2-DD63809CDDA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808699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9028660-5CE8-4F5E-ABDC-03AE3C61701D}" type="datetime1">
              <a:rPr lang="en-GB" smtClean="0">
                <a:solidFill>
                  <a:prstClr val="black">
                    <a:tint val="75000"/>
                  </a:prstClr>
                </a:solidFill>
              </a:rPr>
              <a:pPr>
                <a:defRPr/>
              </a:pPr>
              <a:t>08/03/2021</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BD78F4A-9D84-A54C-9D1B-117ACA72658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6721848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AE41F9A-6A4F-4AE4-8CD5-2F7259EE9249}" type="datetime1">
              <a:rPr lang="en-GB" smtClean="0">
                <a:solidFill>
                  <a:prstClr val="black">
                    <a:tint val="75000"/>
                  </a:prstClr>
                </a:solidFill>
              </a:rPr>
              <a:pPr>
                <a:defRPr/>
              </a:pPr>
              <a:t>08/03/2021</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EE7BAD1-0B3A-DC4B-8BDA-0688F34B97AF}"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305741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2391525-DC2B-462F-ACD9-8DD0123B8DA0}" type="datetime1">
              <a:rPr lang="en-GB" smtClean="0">
                <a:solidFill>
                  <a:prstClr val="black">
                    <a:tint val="75000"/>
                  </a:prstClr>
                </a:solidFill>
              </a:rPr>
              <a:pPr>
                <a:defRPr/>
              </a:pPr>
              <a:t>08/03/2021</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69F239-9D6E-5947-B324-D6C5A6923D4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400706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711C1FCF-9C36-426E-A5B8-44539E9945D5}" type="datetime1">
              <a:rPr lang="en-GB" smtClean="0">
                <a:solidFill>
                  <a:prstClr val="black">
                    <a:tint val="75000"/>
                  </a:prstClr>
                </a:solidFill>
              </a:rPr>
              <a:pPr>
                <a:defRPr/>
              </a:pPr>
              <a:t>08/03/2021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ABD980B-EDA6-6E43-9C5C-E63BBA941A4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6673689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7D97625-6639-4A8A-A5E5-EF22E2884DEF}" type="datetime1">
              <a:rPr lang="en-GB" smtClean="0">
                <a:solidFill>
                  <a:prstClr val="black">
                    <a:tint val="75000"/>
                  </a:prstClr>
                </a:solidFill>
              </a:rPr>
              <a:pPr>
                <a:defRPr/>
              </a:pPr>
              <a:t>08/03/2021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A65E427-4EAB-4646-85A1-4C4F8990462F}"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111108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B2596-B889-4B27-A357-7734CEC2BA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1AFCD06-745F-420A-9B9B-4BD9329AC3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F26D51-D653-4DAE-9CFA-A684C9A247BC}"/>
              </a:ext>
            </a:extLst>
          </p:cNvPr>
          <p:cNvSpPr>
            <a:spLocks noGrp="1"/>
          </p:cNvSpPr>
          <p:nvPr>
            <p:ph type="dt" sz="half" idx="10"/>
          </p:nvPr>
        </p:nvSpPr>
        <p:spPr/>
        <p:txBody>
          <a:bodyPr/>
          <a:lstStyle/>
          <a:p>
            <a:fld id="{F33C4AC3-3EB8-4E4B-817A-3B20886E927C}" type="datetimeFigureOut">
              <a:rPr lang="en-GB" smtClean="0"/>
              <a:t>08/03/2021</a:t>
            </a:fld>
            <a:endParaRPr lang="en-GB"/>
          </a:p>
        </p:txBody>
      </p:sp>
      <p:sp>
        <p:nvSpPr>
          <p:cNvPr id="5" name="Footer Placeholder 4">
            <a:extLst>
              <a:ext uri="{FF2B5EF4-FFF2-40B4-BE49-F238E27FC236}">
                <a16:creationId xmlns:a16="http://schemas.microsoft.com/office/drawing/2014/main" id="{89D8A0BF-DEFB-485A-979F-2DF389B3A7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9AED10-BA12-4FF3-9E1C-49BF9B3C63BF}"/>
              </a:ext>
            </a:extLst>
          </p:cNvPr>
          <p:cNvSpPr>
            <a:spLocks noGrp="1"/>
          </p:cNvSpPr>
          <p:nvPr>
            <p:ph type="sldNum" sz="quarter" idx="12"/>
          </p:nvPr>
        </p:nvSpPr>
        <p:spPr/>
        <p:txBody>
          <a:bodyPr/>
          <a:lstStyle/>
          <a:p>
            <a:fld id="{6F48ADBD-3957-4CB3-9D59-5C21167CEE81}" type="slidenum">
              <a:rPr lang="en-GB" smtClean="0"/>
              <a:t>‹#›</a:t>
            </a:fld>
            <a:endParaRPr lang="en-GB"/>
          </a:p>
        </p:txBody>
      </p:sp>
    </p:spTree>
    <p:extLst>
      <p:ext uri="{BB962C8B-B14F-4D97-AF65-F5344CB8AC3E}">
        <p14:creationId xmlns:p14="http://schemas.microsoft.com/office/powerpoint/2010/main" val="2574209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9A880-FF14-4AB8-BA45-D5B8737179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B2067B-FC8A-46B9-B4CA-583343815A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218519C-D7F3-4949-A7CF-8703EEE6CC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DB31770-7FA8-4F1F-A2F7-57167E9B267E}"/>
              </a:ext>
            </a:extLst>
          </p:cNvPr>
          <p:cNvSpPr>
            <a:spLocks noGrp="1"/>
          </p:cNvSpPr>
          <p:nvPr>
            <p:ph type="dt" sz="half" idx="10"/>
          </p:nvPr>
        </p:nvSpPr>
        <p:spPr/>
        <p:txBody>
          <a:bodyPr/>
          <a:lstStyle/>
          <a:p>
            <a:fld id="{F33C4AC3-3EB8-4E4B-817A-3B20886E927C}" type="datetimeFigureOut">
              <a:rPr lang="en-GB" smtClean="0"/>
              <a:t>08/03/2021</a:t>
            </a:fld>
            <a:endParaRPr lang="en-GB"/>
          </a:p>
        </p:txBody>
      </p:sp>
      <p:sp>
        <p:nvSpPr>
          <p:cNvPr id="6" name="Footer Placeholder 5">
            <a:extLst>
              <a:ext uri="{FF2B5EF4-FFF2-40B4-BE49-F238E27FC236}">
                <a16:creationId xmlns:a16="http://schemas.microsoft.com/office/drawing/2014/main" id="{B4F52423-DB77-4218-B5FE-E687CFCD4E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9D401B-B5F6-46F3-81F1-4F94C57D216C}"/>
              </a:ext>
            </a:extLst>
          </p:cNvPr>
          <p:cNvSpPr>
            <a:spLocks noGrp="1"/>
          </p:cNvSpPr>
          <p:nvPr>
            <p:ph type="sldNum" sz="quarter" idx="12"/>
          </p:nvPr>
        </p:nvSpPr>
        <p:spPr/>
        <p:txBody>
          <a:bodyPr/>
          <a:lstStyle/>
          <a:p>
            <a:fld id="{6F48ADBD-3957-4CB3-9D59-5C21167CEE81}" type="slidenum">
              <a:rPr lang="en-GB" smtClean="0"/>
              <a:t>‹#›</a:t>
            </a:fld>
            <a:endParaRPr lang="en-GB"/>
          </a:p>
        </p:txBody>
      </p:sp>
    </p:spTree>
    <p:extLst>
      <p:ext uri="{BB962C8B-B14F-4D97-AF65-F5344CB8AC3E}">
        <p14:creationId xmlns:p14="http://schemas.microsoft.com/office/powerpoint/2010/main" val="3400337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07F44-88A8-4EEB-A1D1-1B21D56FC17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73CE5E-EE56-4743-985A-8BE19815D6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1BE42-1D56-4E11-8C7F-1097B1FC9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663D495-0356-4027-B44C-A6BE381700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CAF0D4-A259-4A6B-92BE-ECDB48A725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6B4D2-A836-44CF-AA1B-A746037A00E9}"/>
              </a:ext>
            </a:extLst>
          </p:cNvPr>
          <p:cNvSpPr>
            <a:spLocks noGrp="1"/>
          </p:cNvSpPr>
          <p:nvPr>
            <p:ph type="dt" sz="half" idx="10"/>
          </p:nvPr>
        </p:nvSpPr>
        <p:spPr/>
        <p:txBody>
          <a:bodyPr/>
          <a:lstStyle/>
          <a:p>
            <a:fld id="{F33C4AC3-3EB8-4E4B-817A-3B20886E927C}" type="datetimeFigureOut">
              <a:rPr lang="en-GB" smtClean="0"/>
              <a:t>08/03/2021</a:t>
            </a:fld>
            <a:endParaRPr lang="en-GB"/>
          </a:p>
        </p:txBody>
      </p:sp>
      <p:sp>
        <p:nvSpPr>
          <p:cNvPr id="8" name="Footer Placeholder 7">
            <a:extLst>
              <a:ext uri="{FF2B5EF4-FFF2-40B4-BE49-F238E27FC236}">
                <a16:creationId xmlns:a16="http://schemas.microsoft.com/office/drawing/2014/main" id="{88958E14-9A9C-4F7A-B579-09068EE85A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A3B834-66A6-4504-AD81-A5E1DA05E4F3}"/>
              </a:ext>
            </a:extLst>
          </p:cNvPr>
          <p:cNvSpPr>
            <a:spLocks noGrp="1"/>
          </p:cNvSpPr>
          <p:nvPr>
            <p:ph type="sldNum" sz="quarter" idx="12"/>
          </p:nvPr>
        </p:nvSpPr>
        <p:spPr/>
        <p:txBody>
          <a:bodyPr/>
          <a:lstStyle/>
          <a:p>
            <a:fld id="{6F48ADBD-3957-4CB3-9D59-5C21167CEE81}" type="slidenum">
              <a:rPr lang="en-GB" smtClean="0"/>
              <a:t>‹#›</a:t>
            </a:fld>
            <a:endParaRPr lang="en-GB"/>
          </a:p>
        </p:txBody>
      </p:sp>
    </p:spTree>
    <p:extLst>
      <p:ext uri="{BB962C8B-B14F-4D97-AF65-F5344CB8AC3E}">
        <p14:creationId xmlns:p14="http://schemas.microsoft.com/office/powerpoint/2010/main" val="2634335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22D1-BC69-4D52-8C9E-E1BDD514B2F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FD57FAE-FF57-44E6-97E7-F9EA4C6FE37F}"/>
              </a:ext>
            </a:extLst>
          </p:cNvPr>
          <p:cNvSpPr>
            <a:spLocks noGrp="1"/>
          </p:cNvSpPr>
          <p:nvPr>
            <p:ph type="dt" sz="half" idx="10"/>
          </p:nvPr>
        </p:nvSpPr>
        <p:spPr/>
        <p:txBody>
          <a:bodyPr/>
          <a:lstStyle/>
          <a:p>
            <a:fld id="{F33C4AC3-3EB8-4E4B-817A-3B20886E927C}" type="datetimeFigureOut">
              <a:rPr lang="en-GB" smtClean="0"/>
              <a:t>08/03/2021</a:t>
            </a:fld>
            <a:endParaRPr lang="en-GB"/>
          </a:p>
        </p:txBody>
      </p:sp>
      <p:sp>
        <p:nvSpPr>
          <p:cNvPr id="4" name="Footer Placeholder 3">
            <a:extLst>
              <a:ext uri="{FF2B5EF4-FFF2-40B4-BE49-F238E27FC236}">
                <a16:creationId xmlns:a16="http://schemas.microsoft.com/office/drawing/2014/main" id="{1113DBDD-5B8B-4C76-B81B-71C66E792CF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E246864-87CA-471D-BC35-4E656DBCAFA7}"/>
              </a:ext>
            </a:extLst>
          </p:cNvPr>
          <p:cNvSpPr>
            <a:spLocks noGrp="1"/>
          </p:cNvSpPr>
          <p:nvPr>
            <p:ph type="sldNum" sz="quarter" idx="12"/>
          </p:nvPr>
        </p:nvSpPr>
        <p:spPr/>
        <p:txBody>
          <a:bodyPr/>
          <a:lstStyle/>
          <a:p>
            <a:fld id="{6F48ADBD-3957-4CB3-9D59-5C21167CEE81}" type="slidenum">
              <a:rPr lang="en-GB" smtClean="0"/>
              <a:t>‹#›</a:t>
            </a:fld>
            <a:endParaRPr lang="en-GB"/>
          </a:p>
        </p:txBody>
      </p:sp>
    </p:spTree>
    <p:extLst>
      <p:ext uri="{BB962C8B-B14F-4D97-AF65-F5344CB8AC3E}">
        <p14:creationId xmlns:p14="http://schemas.microsoft.com/office/powerpoint/2010/main" val="3997276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4EC7F6-11C1-4C1D-81EF-F522308C5899}"/>
              </a:ext>
            </a:extLst>
          </p:cNvPr>
          <p:cNvSpPr>
            <a:spLocks noGrp="1"/>
          </p:cNvSpPr>
          <p:nvPr>
            <p:ph type="dt" sz="half" idx="10"/>
          </p:nvPr>
        </p:nvSpPr>
        <p:spPr/>
        <p:txBody>
          <a:bodyPr/>
          <a:lstStyle/>
          <a:p>
            <a:fld id="{F33C4AC3-3EB8-4E4B-817A-3B20886E927C}" type="datetimeFigureOut">
              <a:rPr lang="en-GB" smtClean="0"/>
              <a:t>08/03/2021</a:t>
            </a:fld>
            <a:endParaRPr lang="en-GB"/>
          </a:p>
        </p:txBody>
      </p:sp>
      <p:sp>
        <p:nvSpPr>
          <p:cNvPr id="3" name="Footer Placeholder 2">
            <a:extLst>
              <a:ext uri="{FF2B5EF4-FFF2-40B4-BE49-F238E27FC236}">
                <a16:creationId xmlns:a16="http://schemas.microsoft.com/office/drawing/2014/main" id="{5EEF3256-0ADE-4FCC-A7C7-E159E795B50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5CFB469-A1AB-44EB-BEA6-06291C67234D}"/>
              </a:ext>
            </a:extLst>
          </p:cNvPr>
          <p:cNvSpPr>
            <a:spLocks noGrp="1"/>
          </p:cNvSpPr>
          <p:nvPr>
            <p:ph type="sldNum" sz="quarter" idx="12"/>
          </p:nvPr>
        </p:nvSpPr>
        <p:spPr/>
        <p:txBody>
          <a:bodyPr/>
          <a:lstStyle/>
          <a:p>
            <a:fld id="{6F48ADBD-3957-4CB3-9D59-5C21167CEE81}" type="slidenum">
              <a:rPr lang="en-GB" smtClean="0"/>
              <a:t>‹#›</a:t>
            </a:fld>
            <a:endParaRPr lang="en-GB"/>
          </a:p>
        </p:txBody>
      </p:sp>
    </p:spTree>
    <p:extLst>
      <p:ext uri="{BB962C8B-B14F-4D97-AF65-F5344CB8AC3E}">
        <p14:creationId xmlns:p14="http://schemas.microsoft.com/office/powerpoint/2010/main" val="1743310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61298-AED3-4118-93A0-E00A502B1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6116B01-579B-41BB-8016-47EA2870CE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B95CE37-2AA2-4986-8D7A-00AAADA8B1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8DA10D-057F-4905-9DA4-3C9DC70EBEC3}"/>
              </a:ext>
            </a:extLst>
          </p:cNvPr>
          <p:cNvSpPr>
            <a:spLocks noGrp="1"/>
          </p:cNvSpPr>
          <p:nvPr>
            <p:ph type="dt" sz="half" idx="10"/>
          </p:nvPr>
        </p:nvSpPr>
        <p:spPr/>
        <p:txBody>
          <a:bodyPr/>
          <a:lstStyle/>
          <a:p>
            <a:fld id="{F33C4AC3-3EB8-4E4B-817A-3B20886E927C}" type="datetimeFigureOut">
              <a:rPr lang="en-GB" smtClean="0"/>
              <a:t>08/03/2021</a:t>
            </a:fld>
            <a:endParaRPr lang="en-GB"/>
          </a:p>
        </p:txBody>
      </p:sp>
      <p:sp>
        <p:nvSpPr>
          <p:cNvPr id="6" name="Footer Placeholder 5">
            <a:extLst>
              <a:ext uri="{FF2B5EF4-FFF2-40B4-BE49-F238E27FC236}">
                <a16:creationId xmlns:a16="http://schemas.microsoft.com/office/drawing/2014/main" id="{32ECA89A-7D67-4FA1-9792-4ED32DD243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9327D57-4480-4590-95C1-A3A39E196878}"/>
              </a:ext>
            </a:extLst>
          </p:cNvPr>
          <p:cNvSpPr>
            <a:spLocks noGrp="1"/>
          </p:cNvSpPr>
          <p:nvPr>
            <p:ph type="sldNum" sz="quarter" idx="12"/>
          </p:nvPr>
        </p:nvSpPr>
        <p:spPr/>
        <p:txBody>
          <a:bodyPr/>
          <a:lstStyle/>
          <a:p>
            <a:fld id="{6F48ADBD-3957-4CB3-9D59-5C21167CEE81}" type="slidenum">
              <a:rPr lang="en-GB" smtClean="0"/>
              <a:t>‹#›</a:t>
            </a:fld>
            <a:endParaRPr lang="en-GB"/>
          </a:p>
        </p:txBody>
      </p:sp>
    </p:spTree>
    <p:extLst>
      <p:ext uri="{BB962C8B-B14F-4D97-AF65-F5344CB8AC3E}">
        <p14:creationId xmlns:p14="http://schemas.microsoft.com/office/powerpoint/2010/main" val="3432730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48FA-0D33-4AB4-B683-6AF15F9C69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F191A78-2D23-4EB0-88AD-8764851A18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6227E34-9A9E-4CFE-B9F4-2FCCCCA45B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F876A6-735C-4506-BDD9-0BB2CE7DFBA2}"/>
              </a:ext>
            </a:extLst>
          </p:cNvPr>
          <p:cNvSpPr>
            <a:spLocks noGrp="1"/>
          </p:cNvSpPr>
          <p:nvPr>
            <p:ph type="dt" sz="half" idx="10"/>
          </p:nvPr>
        </p:nvSpPr>
        <p:spPr/>
        <p:txBody>
          <a:bodyPr/>
          <a:lstStyle/>
          <a:p>
            <a:fld id="{F33C4AC3-3EB8-4E4B-817A-3B20886E927C}" type="datetimeFigureOut">
              <a:rPr lang="en-GB" smtClean="0"/>
              <a:t>08/03/2021</a:t>
            </a:fld>
            <a:endParaRPr lang="en-GB"/>
          </a:p>
        </p:txBody>
      </p:sp>
      <p:sp>
        <p:nvSpPr>
          <p:cNvPr id="6" name="Footer Placeholder 5">
            <a:extLst>
              <a:ext uri="{FF2B5EF4-FFF2-40B4-BE49-F238E27FC236}">
                <a16:creationId xmlns:a16="http://schemas.microsoft.com/office/drawing/2014/main" id="{9A23548C-EE84-4510-82E1-9571D2B367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D64658-2CA2-4B6B-AD83-6E1E40022190}"/>
              </a:ext>
            </a:extLst>
          </p:cNvPr>
          <p:cNvSpPr>
            <a:spLocks noGrp="1"/>
          </p:cNvSpPr>
          <p:nvPr>
            <p:ph type="sldNum" sz="quarter" idx="12"/>
          </p:nvPr>
        </p:nvSpPr>
        <p:spPr/>
        <p:txBody>
          <a:bodyPr/>
          <a:lstStyle/>
          <a:p>
            <a:fld id="{6F48ADBD-3957-4CB3-9D59-5C21167CEE81}" type="slidenum">
              <a:rPr lang="en-GB" smtClean="0"/>
              <a:t>‹#›</a:t>
            </a:fld>
            <a:endParaRPr lang="en-GB"/>
          </a:p>
        </p:txBody>
      </p:sp>
    </p:spTree>
    <p:extLst>
      <p:ext uri="{BB962C8B-B14F-4D97-AF65-F5344CB8AC3E}">
        <p14:creationId xmlns:p14="http://schemas.microsoft.com/office/powerpoint/2010/main" val="349114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1B5058-8D9C-4E73-9C12-F4D8441A5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52B1DA-1D7D-461A-BD2C-FD825FECEE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D49950-DD0A-4477-BD41-E0CF660AB0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3C4AC3-3EB8-4E4B-817A-3B20886E927C}" type="datetimeFigureOut">
              <a:rPr lang="en-GB" smtClean="0"/>
              <a:t>08/03/2021</a:t>
            </a:fld>
            <a:endParaRPr lang="en-GB"/>
          </a:p>
        </p:txBody>
      </p:sp>
      <p:sp>
        <p:nvSpPr>
          <p:cNvPr id="5" name="Footer Placeholder 4">
            <a:extLst>
              <a:ext uri="{FF2B5EF4-FFF2-40B4-BE49-F238E27FC236}">
                <a16:creationId xmlns:a16="http://schemas.microsoft.com/office/drawing/2014/main" id="{511504F3-0440-4160-87C6-02B0D86D01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0255EED-E2B8-423D-AADF-95B1D93230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8ADBD-3957-4CB3-9D59-5C21167CEE81}" type="slidenum">
              <a:rPr lang="en-GB" smtClean="0"/>
              <a:t>‹#›</a:t>
            </a:fld>
            <a:endParaRPr lang="en-GB"/>
          </a:p>
        </p:txBody>
      </p:sp>
    </p:spTree>
    <p:extLst>
      <p:ext uri="{BB962C8B-B14F-4D97-AF65-F5344CB8AC3E}">
        <p14:creationId xmlns:p14="http://schemas.microsoft.com/office/powerpoint/2010/main" val="3102488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37174" y="874380"/>
            <a:ext cx="10917653" cy="761747"/>
          </a:xfrm>
          <a:prstGeom prst="rect">
            <a:avLst/>
          </a:prstGeom>
        </p:spPr>
        <p:txBody>
          <a:bodyPr wrap="square" lIns="0" tIns="0" rIns="0" bIns="0">
            <a:spAutoFit/>
          </a:bodyPr>
          <a:lstStyle>
            <a:lvl1pPr>
              <a:defRPr sz="4950" b="0" i="0">
                <a:solidFill>
                  <a:srgbClr val="00CCCC"/>
                </a:solidFill>
                <a:latin typeface="Founders Grotesk Light"/>
                <a:cs typeface="Founders Grotesk Light"/>
              </a:defRPr>
            </a:lvl1pPr>
          </a:lstStyle>
          <a:p>
            <a:endParaRPr/>
          </a:p>
        </p:txBody>
      </p:sp>
      <p:sp>
        <p:nvSpPr>
          <p:cNvPr id="3" name="Holder 3"/>
          <p:cNvSpPr>
            <a:spLocks noGrp="1"/>
          </p:cNvSpPr>
          <p:nvPr>
            <p:ph type="body" idx="1"/>
          </p:nvPr>
        </p:nvSpPr>
        <p:spPr>
          <a:xfrm>
            <a:off x="2351860" y="2190462"/>
            <a:ext cx="7488280" cy="1523494"/>
          </a:xfrm>
          <a:prstGeom prst="rect">
            <a:avLst/>
          </a:prstGeom>
        </p:spPr>
        <p:txBody>
          <a:bodyPr wrap="square" lIns="0" tIns="0" rIns="0" bIns="0">
            <a:spAutoFit/>
          </a:bodyPr>
          <a:lstStyle>
            <a:lvl1pPr>
              <a:defRPr sz="9900" b="0" i="0">
                <a:solidFill>
                  <a:schemeClr val="bg1"/>
                </a:solidFill>
                <a:latin typeface="Founders Grotesk Light"/>
                <a:cs typeface="Founders Grotesk Light"/>
              </a:defRPr>
            </a:lvl1pPr>
          </a:lstStyle>
          <a:p>
            <a:endParaRPr/>
          </a:p>
        </p:txBody>
      </p:sp>
      <p:sp>
        <p:nvSpPr>
          <p:cNvPr id="4" name="Holder 4"/>
          <p:cNvSpPr>
            <a:spLocks noGrp="1"/>
          </p:cNvSpPr>
          <p:nvPr>
            <p:ph type="ftr" sz="quarter" idx="5"/>
          </p:nvPr>
        </p:nvSpPr>
        <p:spPr>
          <a:xfrm>
            <a:off x="4145280" y="6377942"/>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2"/>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3/8/2021</a:t>
            </a:fld>
            <a:endParaRPr lang="en-US"/>
          </a:p>
        </p:txBody>
      </p:sp>
      <p:sp>
        <p:nvSpPr>
          <p:cNvPr id="6" name="Holder 6"/>
          <p:cNvSpPr>
            <a:spLocks noGrp="1"/>
          </p:cNvSpPr>
          <p:nvPr>
            <p:ph type="sldNum" sz="quarter" idx="7"/>
          </p:nvPr>
        </p:nvSpPr>
        <p:spPr>
          <a:xfrm>
            <a:off x="8778241" y="6377942"/>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049925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277226">
        <a:defRPr>
          <a:latin typeface="+mn-lt"/>
          <a:ea typeface="+mn-ea"/>
          <a:cs typeface="+mn-cs"/>
        </a:defRPr>
      </a:lvl2pPr>
      <a:lvl3pPr marL="554454">
        <a:defRPr>
          <a:latin typeface="+mn-lt"/>
          <a:ea typeface="+mn-ea"/>
          <a:cs typeface="+mn-cs"/>
        </a:defRPr>
      </a:lvl3pPr>
      <a:lvl4pPr marL="831680">
        <a:defRPr>
          <a:latin typeface="+mn-lt"/>
          <a:ea typeface="+mn-ea"/>
          <a:cs typeface="+mn-cs"/>
        </a:defRPr>
      </a:lvl4pPr>
      <a:lvl5pPr marL="1108907">
        <a:defRPr>
          <a:latin typeface="+mn-lt"/>
          <a:ea typeface="+mn-ea"/>
          <a:cs typeface="+mn-cs"/>
        </a:defRPr>
      </a:lvl5pPr>
      <a:lvl6pPr marL="1386133">
        <a:defRPr>
          <a:latin typeface="+mn-lt"/>
          <a:ea typeface="+mn-ea"/>
          <a:cs typeface="+mn-cs"/>
        </a:defRPr>
      </a:lvl6pPr>
      <a:lvl7pPr marL="1663361">
        <a:defRPr>
          <a:latin typeface="+mn-lt"/>
          <a:ea typeface="+mn-ea"/>
          <a:cs typeface="+mn-cs"/>
        </a:defRPr>
      </a:lvl7pPr>
      <a:lvl8pPr marL="1940587">
        <a:defRPr>
          <a:latin typeface="+mn-lt"/>
          <a:ea typeface="+mn-ea"/>
          <a:cs typeface="+mn-cs"/>
        </a:defRPr>
      </a:lvl8pPr>
      <a:lvl9pPr marL="2217814">
        <a:defRPr>
          <a:latin typeface="+mn-lt"/>
          <a:ea typeface="+mn-ea"/>
          <a:cs typeface="+mn-cs"/>
        </a:defRPr>
      </a:lvl9pPr>
    </p:bodyStyle>
    <p:otherStyle>
      <a:lvl1pPr marL="0">
        <a:defRPr>
          <a:latin typeface="+mn-lt"/>
          <a:ea typeface="+mn-ea"/>
          <a:cs typeface="+mn-cs"/>
        </a:defRPr>
      </a:lvl1pPr>
      <a:lvl2pPr marL="277226">
        <a:defRPr>
          <a:latin typeface="+mn-lt"/>
          <a:ea typeface="+mn-ea"/>
          <a:cs typeface="+mn-cs"/>
        </a:defRPr>
      </a:lvl2pPr>
      <a:lvl3pPr marL="554454">
        <a:defRPr>
          <a:latin typeface="+mn-lt"/>
          <a:ea typeface="+mn-ea"/>
          <a:cs typeface="+mn-cs"/>
        </a:defRPr>
      </a:lvl3pPr>
      <a:lvl4pPr marL="831680">
        <a:defRPr>
          <a:latin typeface="+mn-lt"/>
          <a:ea typeface="+mn-ea"/>
          <a:cs typeface="+mn-cs"/>
        </a:defRPr>
      </a:lvl4pPr>
      <a:lvl5pPr marL="1108907">
        <a:defRPr>
          <a:latin typeface="+mn-lt"/>
          <a:ea typeface="+mn-ea"/>
          <a:cs typeface="+mn-cs"/>
        </a:defRPr>
      </a:lvl5pPr>
      <a:lvl6pPr marL="1386133">
        <a:defRPr>
          <a:latin typeface="+mn-lt"/>
          <a:ea typeface="+mn-ea"/>
          <a:cs typeface="+mn-cs"/>
        </a:defRPr>
      </a:lvl6pPr>
      <a:lvl7pPr marL="1663361">
        <a:defRPr>
          <a:latin typeface="+mn-lt"/>
          <a:ea typeface="+mn-ea"/>
          <a:cs typeface="+mn-cs"/>
        </a:defRPr>
      </a:lvl7pPr>
      <a:lvl8pPr marL="1940587">
        <a:defRPr>
          <a:latin typeface="+mn-lt"/>
          <a:ea typeface="+mn-ea"/>
          <a:cs typeface="+mn-cs"/>
        </a:defRPr>
      </a:lvl8pPr>
      <a:lvl9pPr marL="2217814">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83BE79AA-F854-4F20-9184-86698E8AB65A}" type="datetime1">
              <a:rPr lang="en-GB" smtClean="0">
                <a:solidFill>
                  <a:prstClr val="black">
                    <a:tint val="75000"/>
                  </a:prstClr>
                </a:solidFill>
              </a:rPr>
              <a:pPr>
                <a:defRPr/>
              </a:pPr>
              <a:t>08/03/2021</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877AF569-8EDD-F44D-9599-5D08BEFF2D5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37987234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customXml" Target="../ink/ink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8" Type="http://schemas.openxmlformats.org/officeDocument/2006/relationships/customXml" Target="../ink/ink7.xml"/><Relationship Id="rId13" Type="http://schemas.openxmlformats.org/officeDocument/2006/relationships/image" Target="../media/image10.jpeg"/><Relationship Id="rId3" Type="http://schemas.openxmlformats.org/officeDocument/2006/relationships/image" Target="../media/image8.png"/><Relationship Id="rId7" Type="http://schemas.openxmlformats.org/officeDocument/2006/relationships/customXml" Target="../ink/ink6.xml"/><Relationship Id="rId12" Type="http://schemas.openxmlformats.org/officeDocument/2006/relationships/customXml" Target="../ink/ink11.xml"/><Relationship Id="rId2" Type="http://schemas.openxmlformats.org/officeDocument/2006/relationships/customXml" Target="../ink/ink2.xml"/><Relationship Id="rId1" Type="http://schemas.openxmlformats.org/officeDocument/2006/relationships/slideLayout" Target="../slideLayouts/slideLayout4.xml"/><Relationship Id="rId6" Type="http://schemas.openxmlformats.org/officeDocument/2006/relationships/customXml" Target="../ink/ink5.xml"/><Relationship Id="rId11" Type="http://schemas.openxmlformats.org/officeDocument/2006/relationships/customXml" Target="../ink/ink10.xml"/><Relationship Id="rId5" Type="http://schemas.openxmlformats.org/officeDocument/2006/relationships/customXml" Target="../ink/ink4.xml"/><Relationship Id="rId10" Type="http://schemas.openxmlformats.org/officeDocument/2006/relationships/customXml" Target="../ink/ink9.xml"/><Relationship Id="rId4" Type="http://schemas.openxmlformats.org/officeDocument/2006/relationships/customXml" Target="../ink/ink3.xml"/><Relationship Id="rId9" Type="http://schemas.openxmlformats.org/officeDocument/2006/relationships/customXml" Target="../ink/ink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32">
            <a:extLst>
              <a:ext uri="{FF2B5EF4-FFF2-40B4-BE49-F238E27FC236}">
                <a16:creationId xmlns:a16="http://schemas.microsoft.com/office/drawing/2014/main" id="{89C7C538-9A5B-6C48-AA95-421C3EA87AA2}"/>
              </a:ext>
            </a:extLst>
          </p:cNvPr>
          <p:cNvSpPr>
            <a:spLocks noChangeAspect="1"/>
          </p:cNvSpPr>
          <p:nvPr/>
        </p:nvSpPr>
        <p:spPr>
          <a:xfrm>
            <a:off x="750261" y="2042972"/>
            <a:ext cx="286734" cy="4815006"/>
          </a:xfrm>
          <a:custGeom>
            <a:avLst/>
            <a:gdLst/>
            <a:ahLst/>
            <a:cxnLst/>
            <a:rect l="l" t="t" r="r" b="b"/>
            <a:pathLst>
              <a:path w="565785" h="10455910">
                <a:moveTo>
                  <a:pt x="0" y="10455692"/>
                </a:moveTo>
                <a:lnTo>
                  <a:pt x="565427" y="10455692"/>
                </a:lnTo>
                <a:lnTo>
                  <a:pt x="565427" y="0"/>
                </a:lnTo>
                <a:lnTo>
                  <a:pt x="0" y="0"/>
                </a:lnTo>
                <a:lnTo>
                  <a:pt x="0" y="10455692"/>
                </a:lnTo>
                <a:close/>
              </a:path>
            </a:pathLst>
          </a:custGeom>
          <a:solidFill>
            <a:srgbClr val="333333"/>
          </a:solidFill>
        </p:spPr>
        <p:txBody>
          <a:bodyPr wrap="square" lIns="0" tIns="0" rIns="0" bIns="0" rtlCol="0"/>
          <a:lstStyle/>
          <a:p>
            <a:pPr marL="0" marR="0" lvl="0" indent="0" algn="l" defTabSz="415778"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dirty="0">
              <a:ln>
                <a:noFill/>
              </a:ln>
              <a:solidFill>
                <a:srgbClr val="272625"/>
              </a:solidFill>
              <a:effectLst/>
              <a:uLnTx/>
              <a:uFillTx/>
              <a:latin typeface="Calibri"/>
              <a:ea typeface="+mn-ea"/>
              <a:cs typeface="+mn-cs"/>
            </a:endParaRPr>
          </a:p>
        </p:txBody>
      </p:sp>
      <p:sp>
        <p:nvSpPr>
          <p:cNvPr id="3" name="object 33">
            <a:extLst>
              <a:ext uri="{FF2B5EF4-FFF2-40B4-BE49-F238E27FC236}">
                <a16:creationId xmlns:a16="http://schemas.microsoft.com/office/drawing/2014/main" id="{0F171885-E775-164F-8786-3F66DB33BD15}"/>
              </a:ext>
            </a:extLst>
          </p:cNvPr>
          <p:cNvSpPr txBox="1">
            <a:spLocks noChangeAspect="1"/>
          </p:cNvSpPr>
          <p:nvPr/>
        </p:nvSpPr>
        <p:spPr>
          <a:xfrm>
            <a:off x="1418152" y="2042971"/>
            <a:ext cx="9798487" cy="2509020"/>
          </a:xfrm>
          <a:prstGeom prst="rect">
            <a:avLst/>
          </a:prstGeom>
        </p:spPr>
        <p:txBody>
          <a:bodyPr vert="horz" wrap="square" lIns="0" tIns="0" rIns="0" bIns="0" rtlCol="0">
            <a:spAutoFit/>
          </a:bodyPr>
          <a:lstStyle/>
          <a:p>
            <a:pPr marL="7701" marR="3080" lvl="0" indent="0" algn="l" defTabSz="415778" rtl="0" eaLnBrk="1" fontAlgn="auto" latinLnBrk="0" hangingPunct="1">
              <a:lnSpc>
                <a:spcPct val="70700"/>
              </a:lnSpc>
              <a:spcBef>
                <a:spcPts val="0"/>
              </a:spcBef>
              <a:spcAft>
                <a:spcPts val="0"/>
              </a:spcAft>
              <a:buClrTx/>
              <a:buSzTx/>
              <a:buFontTx/>
              <a:buNone/>
              <a:tabLst/>
              <a:defRPr/>
            </a:pPr>
            <a:r>
              <a:rPr lang="en-GB" sz="4800" dirty="0">
                <a:solidFill>
                  <a:srgbClr val="40C2C8"/>
                </a:solidFill>
                <a:latin typeface="Century Gothic" panose="020B0502020202020204" pitchFamily="34" charset="0"/>
              </a:rPr>
              <a:t>Offering an evidence based response to children who have experienced DVA: Challenges and opportunities  </a:t>
            </a:r>
            <a:endParaRPr kumimoji="0" sz="4400" i="0" u="none" strike="noStrike" kern="1200" cap="none" spc="0" normalizeH="0" baseline="0" noProof="0" dirty="0">
              <a:ln>
                <a:noFill/>
              </a:ln>
              <a:solidFill>
                <a:srgbClr val="40C2C8"/>
              </a:solidFill>
              <a:effectLst/>
              <a:uLnTx/>
              <a:uFillTx/>
              <a:latin typeface="Century Gothic" panose="020B0502020202020204" pitchFamily="34" charset="0"/>
              <a:ea typeface="+mn-ea"/>
              <a:cs typeface="Founders Grotesk Cond Bold"/>
            </a:endParaRPr>
          </a:p>
          <a:p>
            <a:pPr marL="20792" marR="3521550" lvl="0" indent="0" algn="l" defTabSz="415778" rtl="0" eaLnBrk="1" fontAlgn="auto" latinLnBrk="0" hangingPunct="1">
              <a:lnSpc>
                <a:spcPts val="2083"/>
              </a:lnSpc>
              <a:spcBef>
                <a:spcPts val="1182"/>
              </a:spcBef>
              <a:spcAft>
                <a:spcPts val="0"/>
              </a:spcAft>
              <a:buClrTx/>
              <a:buSzTx/>
              <a:buFontTx/>
              <a:buNone/>
              <a:tabLst/>
              <a:defRPr/>
            </a:pPr>
            <a:endParaRPr kumimoji="0" sz="1637" b="0" i="0" u="none" strike="noStrike" kern="1200" cap="none" spc="0" normalizeH="0" baseline="0" noProof="0" dirty="0">
              <a:ln>
                <a:noFill/>
              </a:ln>
              <a:solidFill>
                <a:srgbClr val="272625"/>
              </a:solidFill>
              <a:effectLst/>
              <a:uLnTx/>
              <a:uFillTx/>
              <a:latin typeface="Founders Grotesk Cond Bold"/>
              <a:ea typeface="+mn-ea"/>
              <a:cs typeface="Founders Grotesk Light"/>
            </a:endParaRPr>
          </a:p>
        </p:txBody>
      </p:sp>
      <p:sp>
        <p:nvSpPr>
          <p:cNvPr id="5" name="TextBox 4">
            <a:extLst>
              <a:ext uri="{FF2B5EF4-FFF2-40B4-BE49-F238E27FC236}">
                <a16:creationId xmlns:a16="http://schemas.microsoft.com/office/drawing/2014/main" id="{C8275DE4-6551-41B8-AB3B-595DF3C920AD}"/>
              </a:ext>
            </a:extLst>
          </p:cNvPr>
          <p:cNvSpPr txBox="1"/>
          <p:nvPr/>
        </p:nvSpPr>
        <p:spPr>
          <a:xfrm>
            <a:off x="1378634" y="5106565"/>
            <a:ext cx="1006310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Dr Emma Howarth, School of Psychology, University of East London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e.howarth@uel.ac.uk </a:t>
            </a:r>
          </a:p>
        </p:txBody>
      </p:sp>
    </p:spTree>
    <p:extLst>
      <p:ext uri="{BB962C8B-B14F-4D97-AF65-F5344CB8AC3E}">
        <p14:creationId xmlns:p14="http://schemas.microsoft.com/office/powerpoint/2010/main" val="3213002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object 55">
            <a:extLst>
              <a:ext uri="{FF2B5EF4-FFF2-40B4-BE49-F238E27FC236}">
                <a16:creationId xmlns:a16="http://schemas.microsoft.com/office/drawing/2014/main" id="{4EF946FF-9913-8C40-9782-2C74DC14C2AF}"/>
              </a:ext>
            </a:extLst>
          </p:cNvPr>
          <p:cNvSpPr txBox="1"/>
          <p:nvPr/>
        </p:nvSpPr>
        <p:spPr>
          <a:xfrm>
            <a:off x="1280159" y="1036321"/>
            <a:ext cx="5007625" cy="573424"/>
          </a:xfrm>
          <a:prstGeom prst="rect">
            <a:avLst/>
          </a:prstGeom>
        </p:spPr>
        <p:txBody>
          <a:bodyPr vert="horz" wrap="square" lIns="0" tIns="0" rIns="0" bIns="0" rtlCol="0">
            <a:spAutoFit/>
          </a:bodyPr>
          <a:lstStyle/>
          <a:p>
            <a:pPr marL="7701" marR="0" lvl="0" indent="0" algn="l" defTabSz="415778" rtl="0" eaLnBrk="1" fontAlgn="auto" latinLnBrk="0" hangingPunct="1">
              <a:lnSpc>
                <a:spcPct val="100000"/>
              </a:lnSpc>
              <a:spcBef>
                <a:spcPts val="0"/>
              </a:spcBef>
              <a:spcAft>
                <a:spcPts val="0"/>
              </a:spcAft>
              <a:buClrTx/>
              <a:buSzTx/>
              <a:buFontTx/>
              <a:buNone/>
              <a:tabLst/>
              <a:defRPr/>
            </a:pPr>
            <a:r>
              <a:rPr kumimoji="0" lang="en-GB" sz="3638" b="0" i="0" u="none" strike="noStrike" kern="1200" cap="none" spc="-76" normalizeH="0" baseline="0" noProof="0" dirty="0">
                <a:ln>
                  <a:noFill/>
                </a:ln>
                <a:solidFill>
                  <a:srgbClr val="333333"/>
                </a:solidFill>
                <a:effectLst/>
                <a:uLnTx/>
                <a:uFillTx/>
                <a:latin typeface="Century Gothic" panose="020B0502020202020204" pitchFamily="34" charset="0"/>
                <a:cs typeface="Founders Grotesk Light"/>
              </a:rPr>
              <a:t>Breadth without depth </a:t>
            </a:r>
            <a:endParaRPr kumimoji="0" sz="3638" b="0" i="0" u="none" strike="noStrike" kern="1200" cap="none" spc="0" normalizeH="0" baseline="0" noProof="0" dirty="0">
              <a:ln>
                <a:noFill/>
              </a:ln>
              <a:solidFill>
                <a:prstClr val="black"/>
              </a:solidFill>
              <a:effectLst/>
              <a:uLnTx/>
              <a:uFillTx/>
              <a:latin typeface="Century Gothic" panose="020B0502020202020204" pitchFamily="34" charset="0"/>
              <a:cs typeface="Founders Grotesk Light"/>
            </a:endParaRPr>
          </a:p>
        </p:txBody>
      </p:sp>
      <p:graphicFrame>
        <p:nvGraphicFramePr>
          <p:cNvPr id="6" name="Content Placeholder 2">
            <a:extLst>
              <a:ext uri="{FF2B5EF4-FFF2-40B4-BE49-F238E27FC236}">
                <a16:creationId xmlns:a16="http://schemas.microsoft.com/office/drawing/2014/main" id="{FDF4F9D9-E4FE-4644-822F-137168D2453B}"/>
              </a:ext>
            </a:extLst>
          </p:cNvPr>
          <p:cNvGraphicFramePr>
            <a:graphicFrameLocks/>
          </p:cNvGraphicFramePr>
          <p:nvPr/>
        </p:nvGraphicFramePr>
        <p:xfrm>
          <a:off x="781735" y="1561522"/>
          <a:ext cx="10628529" cy="39811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55421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7000"/>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78F4A-9D84-A54C-9D1B-117ACA726588}" type="slidenum">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0369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CCCC"/>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6C608B-9150-48F2-99E2-5AD671E874F1}"/>
              </a:ext>
            </a:extLst>
          </p:cNvPr>
          <p:cNvSpPr>
            <a:spLocks noGrp="1"/>
          </p:cNvSpPr>
          <p:nvPr>
            <p:ph type="title"/>
          </p:nvPr>
        </p:nvSpPr>
        <p:spPr/>
        <p:txBody>
          <a:bodyPr/>
          <a:lstStyle/>
          <a:p>
            <a:endParaRPr lang="en-GB" dirty="0"/>
          </a:p>
        </p:txBody>
      </p:sp>
      <p:sp>
        <p:nvSpPr>
          <p:cNvPr id="4" name="Content Placeholder 3">
            <a:extLst>
              <a:ext uri="{FF2B5EF4-FFF2-40B4-BE49-F238E27FC236}">
                <a16:creationId xmlns:a16="http://schemas.microsoft.com/office/drawing/2014/main" id="{E2E89A48-6671-4DEA-B53E-841331A8116F}"/>
              </a:ext>
            </a:extLst>
          </p:cNvPr>
          <p:cNvSpPr>
            <a:spLocks noGrp="1"/>
          </p:cNvSpPr>
          <p:nvPr>
            <p:ph idx="1"/>
          </p:nvPr>
        </p:nvSpPr>
        <p:spPr/>
        <p:txBody>
          <a:bodyPr/>
          <a:lstStyle/>
          <a:p>
            <a:pPr marL="0" indent="0">
              <a:buNone/>
            </a:pPr>
            <a:r>
              <a:rPr lang="en-GB" dirty="0"/>
              <a:t> </a:t>
            </a:r>
          </a:p>
        </p:txBody>
      </p:sp>
      <p:sp>
        <p:nvSpPr>
          <p:cNvPr id="2" name="Slide Number Placeholder 1">
            <a:extLst>
              <a:ext uri="{FF2B5EF4-FFF2-40B4-BE49-F238E27FC236}">
                <a16:creationId xmlns:a16="http://schemas.microsoft.com/office/drawing/2014/main" id="{CD644743-2D34-4A07-ABF7-2E980315F9E3}"/>
              </a:ext>
            </a:extLst>
          </p:cNvPr>
          <p:cNvSpPr>
            <a:spLocks noGrp="1"/>
          </p:cNvSpPr>
          <p:nvPr>
            <p:ph type="sldNum" sz="quarter" idx="12"/>
          </p:nvPr>
        </p:nvSpPr>
        <p:spPr/>
        <p:txBody>
          <a:bodyPr/>
          <a:lstStyle/>
          <a:p>
            <a:pPr>
              <a:defRPr/>
            </a:pPr>
            <a:fld id="{8BD78F4A-9D84-A54C-9D1B-117ACA726588}" type="slidenum">
              <a:rPr lang="en-GB" smtClean="0">
                <a:solidFill>
                  <a:prstClr val="black">
                    <a:tint val="75000"/>
                  </a:prstClr>
                </a:solidFill>
              </a:rPr>
              <a:pPr>
                <a:defRPr/>
              </a:pPr>
              <a:t>12</a:t>
            </a:fld>
            <a:endParaRPr lang="en-GB">
              <a:solidFill>
                <a:prstClr val="black">
                  <a:tint val="75000"/>
                </a:prstClr>
              </a:solidFill>
            </a:endParaRPr>
          </a:p>
        </p:txBody>
      </p:sp>
      <p:sp>
        <p:nvSpPr>
          <p:cNvPr id="5" name="Rectangle 4">
            <a:extLst>
              <a:ext uri="{FF2B5EF4-FFF2-40B4-BE49-F238E27FC236}">
                <a16:creationId xmlns:a16="http://schemas.microsoft.com/office/drawing/2014/main" id="{69A51C57-2E84-4B6A-95E2-B80D8E7C46B7}"/>
              </a:ext>
            </a:extLst>
          </p:cNvPr>
          <p:cNvSpPr/>
          <p:nvPr/>
        </p:nvSpPr>
        <p:spPr>
          <a:xfrm>
            <a:off x="2697480" y="1702415"/>
            <a:ext cx="7071360" cy="3416320"/>
          </a:xfrm>
          <a:prstGeom prst="rect">
            <a:avLst/>
          </a:prstGeom>
        </p:spPr>
        <p:txBody>
          <a:bodyPr wrap="square">
            <a:spAutoFit/>
          </a:bodyPr>
          <a:lstStyle/>
          <a:p>
            <a:r>
              <a:rPr lang="en-GB" sz="3600" b="0" i="0" dirty="0">
                <a:solidFill>
                  <a:schemeClr val="bg1"/>
                </a:solidFill>
                <a:effectLst/>
                <a:latin typeface="Century Gothic" panose="020B0502020202020204" pitchFamily="34" charset="0"/>
              </a:rPr>
              <a:t>…’it is largely unclear the extent to which psychosocial interventions promote well‐being among children exposed to IPV, and under what circumstances’. </a:t>
            </a:r>
            <a:endParaRPr lang="en-GB" sz="3600" dirty="0">
              <a:solidFill>
                <a:schemeClr val="bg1"/>
              </a:solidFill>
              <a:latin typeface="Century Gothic" panose="020B0502020202020204" pitchFamily="34" charset="0"/>
            </a:endParaRPr>
          </a:p>
        </p:txBody>
      </p:sp>
      <p:sp>
        <p:nvSpPr>
          <p:cNvPr id="9" name="Rectangle 8">
            <a:extLst>
              <a:ext uri="{FF2B5EF4-FFF2-40B4-BE49-F238E27FC236}">
                <a16:creationId xmlns:a16="http://schemas.microsoft.com/office/drawing/2014/main" id="{D069362A-662E-4708-BA1F-CF2E0CEBC86C}"/>
              </a:ext>
            </a:extLst>
          </p:cNvPr>
          <p:cNvSpPr/>
          <p:nvPr/>
        </p:nvSpPr>
        <p:spPr>
          <a:xfrm>
            <a:off x="4869180" y="5554980"/>
            <a:ext cx="707136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err="1"/>
              <a:t>Latzman</a:t>
            </a:r>
            <a:r>
              <a:rPr lang="en-GB" sz="1400" dirty="0"/>
              <a:t>, N. E., </a:t>
            </a:r>
            <a:r>
              <a:rPr lang="en-GB" sz="1400" dirty="0" err="1"/>
              <a:t>Casanueva</a:t>
            </a:r>
            <a:r>
              <a:rPr lang="en-GB" sz="1400" dirty="0"/>
              <a:t>, C., Brinton, J., &amp; Forman-Hoffman, V. L. (2019). The promotion of well-being among children exposed to intimate partner violence: A systematic review of interventions. </a:t>
            </a:r>
            <a:r>
              <a:rPr lang="en-GB" sz="1400" i="1" dirty="0"/>
              <a:t>Campbell Systematic Reviews</a:t>
            </a:r>
            <a:r>
              <a:rPr lang="en-GB" sz="1400" dirty="0"/>
              <a:t>, </a:t>
            </a:r>
            <a:r>
              <a:rPr lang="en-GB" sz="1400" i="1" dirty="0"/>
              <a:t>15</a:t>
            </a:r>
            <a:r>
              <a:rPr lang="en-GB" sz="1400" dirty="0"/>
              <a:t>(3). https://doi.org/10.1002/cl2.1049</a:t>
            </a:r>
          </a:p>
        </p:txBody>
      </p:sp>
    </p:spTree>
    <p:extLst>
      <p:ext uri="{BB962C8B-B14F-4D97-AF65-F5344CB8AC3E}">
        <p14:creationId xmlns:p14="http://schemas.microsoft.com/office/powerpoint/2010/main" val="2429861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7000"/>
            <a:lum/>
          </a:blip>
          <a:srcRect/>
          <a:stretch>
            <a:fillRect t="-15000" b="-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F1C34-8F93-4EE6-BC01-CF4980B51A5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8682E261-A7CB-4B41-9D38-ADD8D393A9B6}"/>
              </a:ext>
            </a:extLst>
          </p:cNvPr>
          <p:cNvSpPr>
            <a:spLocks noGrp="1"/>
          </p:cNvSpPr>
          <p:nvPr>
            <p:ph idx="1"/>
          </p:nvPr>
        </p:nvSpPr>
        <p:spPr/>
        <p:txBody>
          <a:bodyPr/>
          <a:lstStyle/>
          <a:p>
            <a:endParaRPr lang="en-GB" dirty="0"/>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3E6A1718-6585-45C4-9160-2E9EB5DD1645}"/>
                  </a:ext>
                </a:extLst>
              </p14:cNvPr>
              <p14:cNvContentPartPr/>
              <p14:nvPr/>
            </p14:nvContentPartPr>
            <p14:xfrm>
              <a:off x="3962040" y="3359820"/>
              <a:ext cx="360" cy="360"/>
            </p14:xfrm>
          </p:contentPart>
        </mc:Choice>
        <mc:Fallback xmlns="">
          <p:pic>
            <p:nvPicPr>
              <p:cNvPr id="4" name="Ink 3">
                <a:extLst>
                  <a:ext uri="{FF2B5EF4-FFF2-40B4-BE49-F238E27FC236}">
                    <a16:creationId xmlns:a16="http://schemas.microsoft.com/office/drawing/2014/main" id="{3E6A1718-6585-45C4-9160-2E9EB5DD1645}"/>
                  </a:ext>
                </a:extLst>
              </p:cNvPr>
              <p:cNvPicPr/>
              <p:nvPr/>
            </p:nvPicPr>
            <p:blipFill>
              <a:blip r:embed="rId5"/>
              <a:stretch>
                <a:fillRect/>
              </a:stretch>
            </p:blipFill>
            <p:spPr>
              <a:xfrm>
                <a:off x="3953040" y="3351180"/>
                <a:ext cx="18000" cy="18000"/>
              </a:xfrm>
              <a:prstGeom prst="rect">
                <a:avLst/>
              </a:prstGeom>
            </p:spPr>
          </p:pic>
        </mc:Fallback>
      </mc:AlternateContent>
    </p:spTree>
    <p:extLst>
      <p:ext uri="{BB962C8B-B14F-4D97-AF65-F5344CB8AC3E}">
        <p14:creationId xmlns:p14="http://schemas.microsoft.com/office/powerpoint/2010/main" val="3151603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7000"/>
            <a:lum/>
          </a:blip>
          <a:srcRect/>
          <a:stretch>
            <a:fillRect l="-4000" r="-4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AA007C-277F-4BBF-BFC8-7CFB448BC8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78F4A-9D84-A54C-9D1B-117ACA726588}"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7208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7000"/>
            <a:lum/>
          </a:blip>
          <a:srcRect/>
          <a:stretch>
            <a:fillRect l="-4000" r="-4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AA007C-277F-4BBF-BFC8-7CFB448BC8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78F4A-9D84-A54C-9D1B-117ACA726588}"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5DD2243A-AA3E-4C7F-A7D8-C5F805F48671}"/>
              </a:ext>
            </a:extLst>
          </p:cNvPr>
          <p:cNvSpPr txBox="1"/>
          <p:nvPr/>
        </p:nvSpPr>
        <p:spPr>
          <a:xfrm>
            <a:off x="2948940" y="2537460"/>
            <a:ext cx="69837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Bradley Hand ITC" panose="03070402050302030203" pitchFamily="66" charset="0"/>
                <a:ea typeface="+mn-ea"/>
                <a:cs typeface="+mn-cs"/>
              </a:rPr>
              <a:t>Parent skills + advocacy </a:t>
            </a:r>
          </a:p>
        </p:txBody>
      </p:sp>
      <p:sp>
        <p:nvSpPr>
          <p:cNvPr id="4" name="TextBox 3">
            <a:extLst>
              <a:ext uri="{FF2B5EF4-FFF2-40B4-BE49-F238E27FC236}">
                <a16:creationId xmlns:a16="http://schemas.microsoft.com/office/drawing/2014/main" id="{B49EE277-B688-4B2C-BE5C-7A014AAA97D5}"/>
              </a:ext>
            </a:extLst>
          </p:cNvPr>
          <p:cNvSpPr txBox="1"/>
          <p:nvPr/>
        </p:nvSpPr>
        <p:spPr>
          <a:xfrm>
            <a:off x="2827020" y="4141470"/>
            <a:ext cx="69837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Bradley Hand ITC" panose="03070402050302030203" pitchFamily="66" charset="0"/>
                <a:ea typeface="+mn-ea"/>
                <a:cs typeface="+mn-cs"/>
              </a:rPr>
              <a:t>Group psycho-education  </a:t>
            </a:r>
          </a:p>
        </p:txBody>
      </p:sp>
      <p:sp>
        <p:nvSpPr>
          <p:cNvPr id="5" name="TextBox 4">
            <a:extLst>
              <a:ext uri="{FF2B5EF4-FFF2-40B4-BE49-F238E27FC236}">
                <a16:creationId xmlns:a16="http://schemas.microsoft.com/office/drawing/2014/main" id="{CE4D3CE5-992A-4734-B11C-BB8271306389}"/>
              </a:ext>
            </a:extLst>
          </p:cNvPr>
          <p:cNvSpPr txBox="1"/>
          <p:nvPr/>
        </p:nvSpPr>
        <p:spPr>
          <a:xfrm>
            <a:off x="2952750" y="5467350"/>
            <a:ext cx="73799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Bradley Hand ITC" panose="03070402050302030203" pitchFamily="66" charset="0"/>
                <a:ea typeface="+mn-ea"/>
                <a:cs typeface="+mn-cs"/>
              </a:rPr>
              <a:t>Whole family interventions </a:t>
            </a:r>
          </a:p>
        </p:txBody>
      </p:sp>
    </p:spTree>
    <p:extLst>
      <p:ext uri="{BB962C8B-B14F-4D97-AF65-F5344CB8AC3E}">
        <p14:creationId xmlns:p14="http://schemas.microsoft.com/office/powerpoint/2010/main" val="95825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24D6E319-48DD-40DC-B951-7CC0C50E07F2}"/>
              </a:ext>
            </a:extLst>
          </p:cNvPr>
          <p:cNvSpPr>
            <a:spLocks noGrp="1"/>
          </p:cNvSpPr>
          <p:nvPr>
            <p:ph type="title"/>
          </p:nvPr>
        </p:nvSpPr>
        <p:spPr/>
        <p:txBody>
          <a:bodyPr/>
          <a:lstStyle/>
          <a:p>
            <a:r>
              <a:rPr lang="en-GB" dirty="0">
                <a:latin typeface="Century Gothic" panose="020B0502020202020204" pitchFamily="34" charset="0"/>
              </a:rPr>
              <a:t>Core outcomes for psychosocial interventions</a:t>
            </a:r>
          </a:p>
        </p:txBody>
      </p:sp>
      <p:sp>
        <p:nvSpPr>
          <p:cNvPr id="18" name="Content Placeholder 17">
            <a:extLst>
              <a:ext uri="{FF2B5EF4-FFF2-40B4-BE49-F238E27FC236}">
                <a16:creationId xmlns:a16="http://schemas.microsoft.com/office/drawing/2014/main" id="{771AE725-AFA7-4129-A57D-1C7F1AA5BD77}"/>
              </a:ext>
            </a:extLst>
          </p:cNvPr>
          <p:cNvSpPr>
            <a:spLocks noGrp="1"/>
          </p:cNvSpPr>
          <p:nvPr>
            <p:ph sz="half" idx="2"/>
          </p:nvPr>
        </p:nvSpPr>
        <p:spPr/>
        <p:txBody>
          <a:bodyPr/>
          <a:lstStyle/>
          <a:p>
            <a:r>
              <a:rPr lang="en-GB" dirty="0">
                <a:latin typeface="Century Gothic" panose="020B0502020202020204" pitchFamily="34" charset="0"/>
              </a:rPr>
              <a:t>Involvement of all stakeholders</a:t>
            </a:r>
          </a:p>
          <a:p>
            <a:r>
              <a:rPr lang="en-GB" dirty="0">
                <a:latin typeface="Century Gothic" panose="020B0502020202020204" pitchFamily="34" charset="0"/>
              </a:rPr>
              <a:t>Consensus building </a:t>
            </a:r>
          </a:p>
          <a:p>
            <a:r>
              <a:rPr lang="en-GB" dirty="0">
                <a:latin typeface="Century Gothic" panose="020B0502020202020204" pitchFamily="34" charset="0"/>
              </a:rPr>
              <a:t>Minimum standard </a:t>
            </a:r>
          </a:p>
          <a:p>
            <a:r>
              <a:rPr lang="en-GB" dirty="0">
                <a:latin typeface="Century Gothic" panose="020B0502020202020204" pitchFamily="34" charset="0"/>
              </a:rPr>
              <a:t>Useful for research and practice </a:t>
            </a:r>
          </a:p>
          <a:p>
            <a:r>
              <a:rPr lang="en-GB" dirty="0">
                <a:latin typeface="Century Gothic" panose="020B0502020202020204" pitchFamily="34" charset="0"/>
              </a:rPr>
              <a:t>https://www.comet-initiative.org/</a:t>
            </a:r>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E6132EAD-A997-41D1-B921-35E02E699364}"/>
                  </a:ext>
                </a:extLst>
              </p14:cNvPr>
              <p14:cNvContentPartPr/>
              <p14:nvPr/>
            </p14:nvContentPartPr>
            <p14:xfrm>
              <a:off x="2555345" y="3470187"/>
              <a:ext cx="360" cy="360"/>
            </p14:xfrm>
          </p:contentPart>
        </mc:Choice>
        <mc:Fallback xmlns="">
          <p:pic>
            <p:nvPicPr>
              <p:cNvPr id="6" name="Ink 5">
                <a:extLst>
                  <a:ext uri="{FF2B5EF4-FFF2-40B4-BE49-F238E27FC236}">
                    <a16:creationId xmlns:a16="http://schemas.microsoft.com/office/drawing/2014/main" id="{E6132EAD-A997-41D1-B921-35E02E699364}"/>
                  </a:ext>
                </a:extLst>
              </p:cNvPr>
              <p:cNvPicPr/>
              <p:nvPr/>
            </p:nvPicPr>
            <p:blipFill>
              <a:blip r:embed="rId3"/>
              <a:stretch>
                <a:fillRect/>
              </a:stretch>
            </p:blipFill>
            <p:spPr>
              <a:xfrm>
                <a:off x="2546705" y="346118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5D5BB666-17C9-454E-9514-A592D1D7EF8C}"/>
                  </a:ext>
                </a:extLst>
              </p14:cNvPr>
              <p14:cNvContentPartPr/>
              <p14:nvPr/>
            </p14:nvContentPartPr>
            <p14:xfrm>
              <a:off x="2902920" y="1150500"/>
              <a:ext cx="360" cy="360"/>
            </p14:xfrm>
          </p:contentPart>
        </mc:Choice>
        <mc:Fallback xmlns="">
          <p:pic>
            <p:nvPicPr>
              <p:cNvPr id="7" name="Ink 6">
                <a:extLst>
                  <a:ext uri="{FF2B5EF4-FFF2-40B4-BE49-F238E27FC236}">
                    <a16:creationId xmlns:a16="http://schemas.microsoft.com/office/drawing/2014/main" id="{5D5BB666-17C9-454E-9514-A592D1D7EF8C}"/>
                  </a:ext>
                </a:extLst>
              </p:cNvPr>
              <p:cNvPicPr/>
              <p:nvPr/>
            </p:nvPicPr>
            <p:blipFill>
              <a:blip r:embed="rId3"/>
              <a:stretch>
                <a:fillRect/>
              </a:stretch>
            </p:blipFill>
            <p:spPr>
              <a:xfrm>
                <a:off x="2893920" y="11415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CADA4371-8F23-4E77-B8F1-BF6F9088C620}"/>
                  </a:ext>
                </a:extLst>
              </p14:cNvPr>
              <p14:cNvContentPartPr/>
              <p14:nvPr/>
            </p14:nvContentPartPr>
            <p14:xfrm>
              <a:off x="6476280" y="944220"/>
              <a:ext cx="360" cy="360"/>
            </p14:xfrm>
          </p:contentPart>
        </mc:Choice>
        <mc:Fallback xmlns="">
          <p:pic>
            <p:nvPicPr>
              <p:cNvPr id="10" name="Ink 9">
                <a:extLst>
                  <a:ext uri="{FF2B5EF4-FFF2-40B4-BE49-F238E27FC236}">
                    <a16:creationId xmlns:a16="http://schemas.microsoft.com/office/drawing/2014/main" id="{CADA4371-8F23-4E77-B8F1-BF6F9088C620}"/>
                  </a:ext>
                </a:extLst>
              </p:cNvPr>
              <p:cNvPicPr/>
              <p:nvPr/>
            </p:nvPicPr>
            <p:blipFill>
              <a:blip r:embed="rId3"/>
              <a:stretch>
                <a:fillRect/>
              </a:stretch>
            </p:blipFill>
            <p:spPr>
              <a:xfrm>
                <a:off x="6467280" y="9355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C3AB717D-3AF8-4FE4-8CBA-F4638292A0A9}"/>
                  </a:ext>
                </a:extLst>
              </p14:cNvPr>
              <p14:cNvContentPartPr/>
              <p14:nvPr/>
            </p14:nvContentPartPr>
            <p14:xfrm>
              <a:off x="4320240" y="906060"/>
              <a:ext cx="360" cy="360"/>
            </p14:xfrm>
          </p:contentPart>
        </mc:Choice>
        <mc:Fallback xmlns="">
          <p:pic>
            <p:nvPicPr>
              <p:cNvPr id="11" name="Ink 10">
                <a:extLst>
                  <a:ext uri="{FF2B5EF4-FFF2-40B4-BE49-F238E27FC236}">
                    <a16:creationId xmlns:a16="http://schemas.microsoft.com/office/drawing/2014/main" id="{C3AB717D-3AF8-4FE4-8CBA-F4638292A0A9}"/>
                  </a:ext>
                </a:extLst>
              </p:cNvPr>
              <p:cNvPicPr/>
              <p:nvPr/>
            </p:nvPicPr>
            <p:blipFill>
              <a:blip r:embed="rId3"/>
              <a:stretch>
                <a:fillRect/>
              </a:stretch>
            </p:blipFill>
            <p:spPr>
              <a:xfrm>
                <a:off x="4311600" y="8974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9A609CE0-3F1B-41AB-AFA0-F47B2F20D6A0}"/>
                  </a:ext>
                </a:extLst>
              </p14:cNvPr>
              <p14:cNvContentPartPr/>
              <p14:nvPr/>
            </p14:nvContentPartPr>
            <p14:xfrm>
              <a:off x="2308200" y="2567460"/>
              <a:ext cx="360" cy="360"/>
            </p14:xfrm>
          </p:contentPart>
        </mc:Choice>
        <mc:Fallback xmlns="">
          <p:pic>
            <p:nvPicPr>
              <p:cNvPr id="12" name="Ink 11">
                <a:extLst>
                  <a:ext uri="{FF2B5EF4-FFF2-40B4-BE49-F238E27FC236}">
                    <a16:creationId xmlns:a16="http://schemas.microsoft.com/office/drawing/2014/main" id="{9A609CE0-3F1B-41AB-AFA0-F47B2F20D6A0}"/>
                  </a:ext>
                </a:extLst>
              </p:cNvPr>
              <p:cNvPicPr/>
              <p:nvPr/>
            </p:nvPicPr>
            <p:blipFill>
              <a:blip r:embed="rId3"/>
              <a:stretch>
                <a:fillRect/>
              </a:stretch>
            </p:blipFill>
            <p:spPr>
              <a:xfrm>
                <a:off x="2299560" y="25584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3D840311-088E-4191-B807-EFDDED303DFC}"/>
                  </a:ext>
                </a:extLst>
              </p14:cNvPr>
              <p14:cNvContentPartPr/>
              <p14:nvPr/>
            </p14:nvContentPartPr>
            <p14:xfrm>
              <a:off x="1843440" y="1165260"/>
              <a:ext cx="360" cy="360"/>
            </p14:xfrm>
          </p:contentPart>
        </mc:Choice>
        <mc:Fallback xmlns="">
          <p:pic>
            <p:nvPicPr>
              <p:cNvPr id="15" name="Ink 14">
                <a:extLst>
                  <a:ext uri="{FF2B5EF4-FFF2-40B4-BE49-F238E27FC236}">
                    <a16:creationId xmlns:a16="http://schemas.microsoft.com/office/drawing/2014/main" id="{3D840311-088E-4191-B807-EFDDED303DFC}"/>
                  </a:ext>
                </a:extLst>
              </p:cNvPr>
              <p:cNvPicPr/>
              <p:nvPr/>
            </p:nvPicPr>
            <p:blipFill>
              <a:blip r:embed="rId3"/>
              <a:stretch>
                <a:fillRect/>
              </a:stretch>
            </p:blipFill>
            <p:spPr>
              <a:xfrm>
                <a:off x="1834800" y="11566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1301FC55-BA28-4DE2-BC5F-061438016DA9}"/>
                  </a:ext>
                </a:extLst>
              </p14:cNvPr>
              <p14:cNvContentPartPr/>
              <p14:nvPr/>
            </p14:nvContentPartPr>
            <p14:xfrm>
              <a:off x="5238093" y="843190"/>
              <a:ext cx="360" cy="360"/>
            </p14:xfrm>
          </p:contentPart>
        </mc:Choice>
        <mc:Fallback xmlns="">
          <p:pic>
            <p:nvPicPr>
              <p:cNvPr id="16" name="Ink 15">
                <a:extLst>
                  <a:ext uri="{FF2B5EF4-FFF2-40B4-BE49-F238E27FC236}">
                    <a16:creationId xmlns:a16="http://schemas.microsoft.com/office/drawing/2014/main" id="{1301FC55-BA28-4DE2-BC5F-061438016DA9}"/>
                  </a:ext>
                </a:extLst>
              </p:cNvPr>
              <p:cNvPicPr/>
              <p:nvPr/>
            </p:nvPicPr>
            <p:blipFill>
              <a:blip r:embed="rId3"/>
              <a:stretch>
                <a:fillRect/>
              </a:stretch>
            </p:blipFill>
            <p:spPr>
              <a:xfrm>
                <a:off x="5229453" y="8345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30B06CE4-26E0-428E-8999-DCDBCE4EA8C7}"/>
                  </a:ext>
                </a:extLst>
              </p14:cNvPr>
              <p14:cNvContentPartPr/>
              <p14:nvPr/>
            </p14:nvContentPartPr>
            <p14:xfrm>
              <a:off x="2483373" y="2772430"/>
              <a:ext cx="360" cy="360"/>
            </p14:xfrm>
          </p:contentPart>
        </mc:Choice>
        <mc:Fallback xmlns="">
          <p:pic>
            <p:nvPicPr>
              <p:cNvPr id="19" name="Ink 18">
                <a:extLst>
                  <a:ext uri="{FF2B5EF4-FFF2-40B4-BE49-F238E27FC236}">
                    <a16:creationId xmlns:a16="http://schemas.microsoft.com/office/drawing/2014/main" id="{30B06CE4-26E0-428E-8999-DCDBCE4EA8C7}"/>
                  </a:ext>
                </a:extLst>
              </p:cNvPr>
              <p:cNvPicPr/>
              <p:nvPr/>
            </p:nvPicPr>
            <p:blipFill>
              <a:blip r:embed="rId3"/>
              <a:stretch>
                <a:fillRect/>
              </a:stretch>
            </p:blipFill>
            <p:spPr>
              <a:xfrm>
                <a:off x="2474373" y="276379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265A9D3D-5469-4866-A348-63B5C9F121E9}"/>
                  </a:ext>
                </a:extLst>
              </p14:cNvPr>
              <p14:cNvContentPartPr/>
              <p14:nvPr/>
            </p14:nvContentPartPr>
            <p14:xfrm>
              <a:off x="2241453" y="1350430"/>
              <a:ext cx="360" cy="360"/>
            </p14:xfrm>
          </p:contentPart>
        </mc:Choice>
        <mc:Fallback xmlns="">
          <p:pic>
            <p:nvPicPr>
              <p:cNvPr id="22" name="Ink 21">
                <a:extLst>
                  <a:ext uri="{FF2B5EF4-FFF2-40B4-BE49-F238E27FC236}">
                    <a16:creationId xmlns:a16="http://schemas.microsoft.com/office/drawing/2014/main" id="{265A9D3D-5469-4866-A348-63B5C9F121E9}"/>
                  </a:ext>
                </a:extLst>
              </p:cNvPr>
              <p:cNvPicPr/>
              <p:nvPr/>
            </p:nvPicPr>
            <p:blipFill>
              <a:blip r:embed="rId3"/>
              <a:stretch>
                <a:fillRect/>
              </a:stretch>
            </p:blipFill>
            <p:spPr>
              <a:xfrm>
                <a:off x="2232813" y="134143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7" name="Ink 26">
                <a:extLst>
                  <a:ext uri="{FF2B5EF4-FFF2-40B4-BE49-F238E27FC236}">
                    <a16:creationId xmlns:a16="http://schemas.microsoft.com/office/drawing/2014/main" id="{9759197D-82EF-4BF3-864B-81B219EFCF2B}"/>
                  </a:ext>
                </a:extLst>
              </p14:cNvPr>
              <p14:cNvContentPartPr/>
              <p14:nvPr/>
            </p14:nvContentPartPr>
            <p14:xfrm>
              <a:off x="3067293" y="1085110"/>
              <a:ext cx="360" cy="360"/>
            </p14:xfrm>
          </p:contentPart>
        </mc:Choice>
        <mc:Fallback xmlns="">
          <p:pic>
            <p:nvPicPr>
              <p:cNvPr id="27" name="Ink 26">
                <a:extLst>
                  <a:ext uri="{FF2B5EF4-FFF2-40B4-BE49-F238E27FC236}">
                    <a16:creationId xmlns:a16="http://schemas.microsoft.com/office/drawing/2014/main" id="{9759197D-82EF-4BF3-864B-81B219EFCF2B}"/>
                  </a:ext>
                </a:extLst>
              </p:cNvPr>
              <p:cNvPicPr/>
              <p:nvPr/>
            </p:nvPicPr>
            <p:blipFill>
              <a:blip r:embed="rId3"/>
              <a:stretch>
                <a:fillRect/>
              </a:stretch>
            </p:blipFill>
            <p:spPr>
              <a:xfrm>
                <a:off x="3058653" y="1076110"/>
                <a:ext cx="18000" cy="18000"/>
              </a:xfrm>
              <a:prstGeom prst="rect">
                <a:avLst/>
              </a:prstGeom>
            </p:spPr>
          </p:pic>
        </mc:Fallback>
      </mc:AlternateContent>
      <p:pic>
        <p:nvPicPr>
          <p:cNvPr id="1026" name="Picture 2" descr="Why You Should Eat the Entire Apple, Core and All | Bon Appetit">
            <a:extLst>
              <a:ext uri="{FF2B5EF4-FFF2-40B4-BE49-F238E27FC236}">
                <a16:creationId xmlns:a16="http://schemas.microsoft.com/office/drawing/2014/main" id="{452CB8EA-4144-4F6D-86B8-500BDE936483}"/>
              </a:ext>
            </a:extLst>
          </p:cNvPr>
          <p:cNvPicPr>
            <a:picLocks noGrp="1" noChangeAspect="1" noChangeArrowheads="1"/>
          </p:cNvPicPr>
          <p:nvPr>
            <p:ph sz="half" idx="1"/>
          </p:nvPr>
        </p:nvPicPr>
        <p:blipFill>
          <a:blip r:embed="rId13">
            <a:extLst>
              <a:ext uri="{28A0092B-C50C-407E-A947-70E740481C1C}">
                <a14:useLocalDpi xmlns:a14="http://schemas.microsoft.com/office/drawing/2010/main" val="0"/>
              </a:ext>
            </a:extLst>
          </a:blip>
          <a:srcRect/>
          <a:stretch>
            <a:fillRect/>
          </a:stretch>
        </p:blipFill>
        <p:spPr bwMode="auto">
          <a:xfrm>
            <a:off x="1253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67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7000"/>
            <a:lum/>
          </a:blip>
          <a:srcRect/>
          <a:stretch>
            <a:fillRect t="-130000" b="-6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535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7000"/>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59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3D48F59-C579-454B-9D63-FFF94E43C8D9}"/>
              </a:ext>
            </a:extLst>
          </p:cNvPr>
          <p:cNvGraphicFramePr/>
          <p:nvPr>
            <p:extLst>
              <p:ext uri="{D42A27DB-BD31-4B8C-83A1-F6EECF244321}">
                <p14:modId xmlns:p14="http://schemas.microsoft.com/office/powerpoint/2010/main" val="827093104"/>
              </p:ext>
            </p:extLst>
          </p:nvPr>
        </p:nvGraphicFramePr>
        <p:xfrm>
          <a:off x="1617007" y="59599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6627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CCCC"/>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7C4A617-D19B-471A-8BA6-116F9E84996A}"/>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Overview </a:t>
            </a:r>
          </a:p>
        </p:txBody>
      </p:sp>
      <p:sp>
        <p:nvSpPr>
          <p:cNvPr id="57" name="Content Placeholder 4">
            <a:extLst>
              <a:ext uri="{FF2B5EF4-FFF2-40B4-BE49-F238E27FC236}">
                <a16:creationId xmlns:a16="http://schemas.microsoft.com/office/drawing/2014/main" id="{9A744154-7C85-4A1B-9EDA-E83A9F307779}"/>
              </a:ext>
            </a:extLst>
          </p:cNvPr>
          <p:cNvSpPr>
            <a:spLocks noGrp="1"/>
          </p:cNvSpPr>
          <p:nvPr>
            <p:ph idx="1"/>
          </p:nvPr>
        </p:nvSpPr>
        <p:spPr>
          <a:xfrm>
            <a:off x="4810259" y="649480"/>
            <a:ext cx="6555347" cy="5546047"/>
          </a:xfrm>
        </p:spPr>
        <p:txBody>
          <a:bodyPr anchor="ctr">
            <a:normAutofit/>
          </a:bodyPr>
          <a:lstStyle/>
          <a:p>
            <a:r>
              <a:rPr lang="en-GB" dirty="0">
                <a:latin typeface="Century Gothic" panose="020B0502020202020204" pitchFamily="34" charset="0"/>
              </a:rPr>
              <a:t>The need for a comprehensive evidence based response to children who experience DVA</a:t>
            </a:r>
          </a:p>
          <a:p>
            <a:r>
              <a:rPr lang="en-GB" dirty="0">
                <a:latin typeface="Century Gothic" panose="020B0502020202020204" pitchFamily="34" charset="0"/>
              </a:rPr>
              <a:t>Programmes offered to children following experience of DVA – do they work? </a:t>
            </a:r>
          </a:p>
          <a:p>
            <a:r>
              <a:rPr lang="en-GB" dirty="0">
                <a:latin typeface="Century Gothic" panose="020B0502020202020204" pitchFamily="34" charset="0"/>
              </a:rPr>
              <a:t>Building the evidence base- easy(</a:t>
            </a:r>
            <a:r>
              <a:rPr lang="en-GB" dirty="0" err="1">
                <a:latin typeface="Century Gothic" panose="020B0502020202020204" pitchFamily="34" charset="0"/>
              </a:rPr>
              <a:t>ish</a:t>
            </a:r>
            <a:r>
              <a:rPr lang="en-GB" dirty="0">
                <a:latin typeface="Century Gothic" panose="020B0502020202020204" pitchFamily="34" charset="0"/>
              </a:rPr>
              <a:t>) wins and difficult conversations </a:t>
            </a:r>
          </a:p>
        </p:txBody>
      </p:sp>
    </p:spTree>
    <p:extLst>
      <p:ext uri="{BB962C8B-B14F-4D97-AF65-F5344CB8AC3E}">
        <p14:creationId xmlns:p14="http://schemas.microsoft.com/office/powerpoint/2010/main" val="15463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CCC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657439-E937-49EA-B404-A0DA4CAD9121}"/>
              </a:ext>
            </a:extLst>
          </p:cNvPr>
          <p:cNvSpPr txBox="1"/>
          <p:nvPr/>
        </p:nvSpPr>
        <p:spPr>
          <a:xfrm>
            <a:off x="3840480" y="2865120"/>
            <a:ext cx="4038600" cy="1200329"/>
          </a:xfrm>
          <a:prstGeom prst="rect">
            <a:avLst/>
          </a:prstGeom>
          <a:noFill/>
        </p:spPr>
        <p:txBody>
          <a:bodyPr wrap="square" rtlCol="0">
            <a:spAutoFit/>
          </a:bodyPr>
          <a:lstStyle/>
          <a:p>
            <a:pPr algn="ctr"/>
            <a:r>
              <a:rPr lang="en-GB" sz="7200" dirty="0">
                <a:solidFill>
                  <a:schemeClr val="bg1"/>
                </a:solidFill>
              </a:rPr>
              <a:t>£££</a:t>
            </a:r>
          </a:p>
        </p:txBody>
      </p:sp>
    </p:spTree>
    <p:extLst>
      <p:ext uri="{BB962C8B-B14F-4D97-AF65-F5344CB8AC3E}">
        <p14:creationId xmlns:p14="http://schemas.microsoft.com/office/powerpoint/2010/main" val="250656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Blog Illo (gif) by Jake Fleming on Dribbble">
            <a:extLst>
              <a:ext uri="{FF2B5EF4-FFF2-40B4-BE49-F238E27FC236}">
                <a16:creationId xmlns:a16="http://schemas.microsoft.com/office/drawing/2014/main" id="{771602F1-4412-43F4-9D8B-943C5500E3C2}"/>
              </a:ext>
            </a:extLst>
          </p:cNvPr>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2381956" y="643467"/>
            <a:ext cx="742808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691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7000"/>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8158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73" name="Freeform: Shape 72">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074" name="Picture 2" descr="Maximum Capacity Safety Sign MCAP503">
            <a:extLst>
              <a:ext uri="{FF2B5EF4-FFF2-40B4-BE49-F238E27FC236}">
                <a16:creationId xmlns:a16="http://schemas.microsoft.com/office/drawing/2014/main" id="{A9D1DA0E-DA2A-47A0-A2A9-50B9F46A2E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3990"/>
          <a:stretch/>
        </p:blipFill>
        <p:spPr bwMode="auto">
          <a:xfrm>
            <a:off x="2354578" y="544297"/>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568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CCC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7D3513-53A4-4002-AAF8-CAA2CF5560F9}"/>
              </a:ext>
            </a:extLst>
          </p:cNvPr>
          <p:cNvSpPr txBox="1"/>
          <p:nvPr/>
        </p:nvSpPr>
        <p:spPr>
          <a:xfrm>
            <a:off x="2019300" y="2430780"/>
            <a:ext cx="8115300" cy="1754326"/>
          </a:xfrm>
          <a:prstGeom prst="rect">
            <a:avLst/>
          </a:prstGeom>
          <a:noFill/>
        </p:spPr>
        <p:txBody>
          <a:bodyPr wrap="square" rtlCol="0">
            <a:spAutoFit/>
          </a:bodyPr>
          <a:lstStyle/>
          <a:p>
            <a:r>
              <a:rPr lang="en-GB" sz="5400" dirty="0">
                <a:solidFill>
                  <a:schemeClr val="bg1"/>
                </a:solidFill>
                <a:latin typeface="Century Gothic" panose="020B0502020202020204" pitchFamily="34" charset="0"/>
              </a:rPr>
              <a:t>A big challenge… </a:t>
            </a:r>
          </a:p>
          <a:p>
            <a:r>
              <a:rPr lang="en-GB" sz="5400" dirty="0">
                <a:solidFill>
                  <a:schemeClr val="bg1"/>
                </a:solidFill>
                <a:latin typeface="Century Gothic" panose="020B0502020202020204" pitchFamily="34" charset="0"/>
              </a:rPr>
              <a:t>so much opportunity!</a:t>
            </a:r>
          </a:p>
        </p:txBody>
      </p:sp>
    </p:spTree>
    <p:extLst>
      <p:ext uri="{BB962C8B-B14F-4D97-AF65-F5344CB8AC3E}">
        <p14:creationId xmlns:p14="http://schemas.microsoft.com/office/powerpoint/2010/main" val="217844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CCC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B75C17-6E3B-43E0-B03E-3318EE9E2AFD}"/>
              </a:ext>
            </a:extLst>
          </p:cNvPr>
          <p:cNvSpPr txBox="1"/>
          <p:nvPr/>
        </p:nvSpPr>
        <p:spPr>
          <a:xfrm>
            <a:off x="4381500" y="3040380"/>
            <a:ext cx="3147060" cy="769441"/>
          </a:xfrm>
          <a:prstGeom prst="rect">
            <a:avLst/>
          </a:prstGeom>
          <a:noFill/>
        </p:spPr>
        <p:txBody>
          <a:bodyPr wrap="square" rtlCol="0">
            <a:spAutoFit/>
          </a:bodyPr>
          <a:lstStyle/>
          <a:p>
            <a:pPr algn="ctr"/>
            <a:r>
              <a:rPr lang="en-GB" sz="4400" dirty="0">
                <a:solidFill>
                  <a:schemeClr val="bg1"/>
                </a:solidFill>
                <a:latin typeface="Century Gothic" panose="020B0502020202020204" pitchFamily="34" charset="0"/>
              </a:rPr>
              <a:t>Thank-you</a:t>
            </a:r>
            <a:r>
              <a:rPr lang="en-GB" sz="4400" dirty="0">
                <a:solidFill>
                  <a:schemeClr val="bg1"/>
                </a:solidFill>
              </a:rPr>
              <a:t> </a:t>
            </a:r>
          </a:p>
        </p:txBody>
      </p:sp>
    </p:spTree>
    <p:extLst>
      <p:ext uri="{BB962C8B-B14F-4D97-AF65-F5344CB8AC3E}">
        <p14:creationId xmlns:p14="http://schemas.microsoft.com/office/powerpoint/2010/main" val="561546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EC2C8B1F-DFCB-D64C-9E81-2CF783C47FD1}"/>
              </a:ext>
            </a:extLst>
          </p:cNvPr>
          <p:cNvSpPr txBox="1"/>
          <p:nvPr/>
        </p:nvSpPr>
        <p:spPr>
          <a:xfrm>
            <a:off x="781736" y="2320177"/>
            <a:ext cx="3663656" cy="2551981"/>
          </a:xfrm>
          <a:prstGeom prst="rect">
            <a:avLst/>
          </a:prstGeom>
        </p:spPr>
        <p:txBody>
          <a:bodyPr vert="horz" wrap="square" lIns="0" tIns="0" rIns="0" bIns="0" rtlCol="0">
            <a:spAutoFit/>
          </a:bodyPr>
          <a:lstStyle/>
          <a:p>
            <a:pPr marL="7701" marR="0" lvl="0" indent="0" algn="l" defTabSz="914400" rtl="0" eaLnBrk="1" fontAlgn="auto" latinLnBrk="0" hangingPunct="1">
              <a:lnSpc>
                <a:spcPts val="19886"/>
              </a:lnSpc>
              <a:spcBef>
                <a:spcPts val="0"/>
              </a:spcBef>
              <a:spcAft>
                <a:spcPts val="0"/>
              </a:spcAft>
              <a:buClrTx/>
              <a:buSzTx/>
              <a:buFontTx/>
              <a:buNone/>
              <a:tabLst/>
              <a:defRPr/>
            </a:pPr>
            <a:r>
              <a:rPr kumimoji="0" lang="en-GB" sz="16978" b="1" i="0" u="none" strike="noStrike" kern="1200" cap="none" spc="-546" normalizeH="0" baseline="0" noProof="0" dirty="0">
                <a:ln>
                  <a:noFill/>
                </a:ln>
                <a:solidFill>
                  <a:srgbClr val="00CCCC"/>
                </a:solidFill>
                <a:effectLst/>
                <a:uLnTx/>
                <a:uFillTx/>
                <a:latin typeface="Founders Grotesk Light"/>
                <a:ea typeface="+mn-ea"/>
                <a:cs typeface="Founders Grotesk Light"/>
              </a:rPr>
              <a:t>15</a:t>
            </a:r>
            <a:r>
              <a:rPr kumimoji="0" sz="16978" b="1" i="0" u="none" strike="noStrike" kern="1200" cap="none" spc="12" normalizeH="0" baseline="0" noProof="0" dirty="0">
                <a:ln>
                  <a:noFill/>
                </a:ln>
                <a:solidFill>
                  <a:srgbClr val="00CCCC"/>
                </a:solidFill>
                <a:effectLst/>
                <a:uLnTx/>
                <a:uFillTx/>
                <a:latin typeface="Founders Grotesk Light"/>
                <a:ea typeface="+mn-ea"/>
                <a:cs typeface="Founders Grotesk Light"/>
              </a:rPr>
              <a:t>%</a:t>
            </a:r>
            <a:endParaRPr kumimoji="0" sz="16978" b="1" i="0" u="none" strike="noStrike" kern="1200" cap="none" spc="0" normalizeH="0" baseline="0" noProof="0" dirty="0">
              <a:ln>
                <a:noFill/>
              </a:ln>
              <a:solidFill>
                <a:prstClr val="black"/>
              </a:solidFill>
              <a:effectLst/>
              <a:uLnTx/>
              <a:uFillTx/>
              <a:latin typeface="Founders Grotesk Light"/>
              <a:ea typeface="+mn-ea"/>
              <a:cs typeface="Founders Grotesk Light"/>
            </a:endParaRPr>
          </a:p>
        </p:txBody>
      </p:sp>
      <p:sp>
        <p:nvSpPr>
          <p:cNvPr id="2" name="Rectangle 1">
            <a:extLst>
              <a:ext uri="{FF2B5EF4-FFF2-40B4-BE49-F238E27FC236}">
                <a16:creationId xmlns:a16="http://schemas.microsoft.com/office/drawing/2014/main" id="{A1080194-EB61-41F9-BA43-A72CA3D243CA}"/>
              </a:ext>
            </a:extLst>
          </p:cNvPr>
          <p:cNvSpPr/>
          <p:nvPr/>
        </p:nvSpPr>
        <p:spPr>
          <a:xfrm>
            <a:off x="5031544" y="2581896"/>
            <a:ext cx="6096000" cy="206210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Lucida Sans Unicode" panose="020B0602030504020204" pitchFamily="34" charset="0"/>
              </a:rPr>
              <a:t>of children and young people aged &lt;18 </a:t>
            </a:r>
            <a:r>
              <a:rPr kumimoji="0" lang="en-GB" sz="3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Lucida Sans Unicode" panose="020B0602030504020204" pitchFamily="34" charset="0"/>
              </a:rPr>
              <a:t>witness</a:t>
            </a:r>
            <a:r>
              <a:rPr kumimoji="0" lang="en-GB"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Lucida Sans Unicode" panose="020B0602030504020204" pitchFamily="34" charset="0"/>
              </a:rPr>
              <a:t> DVA at some point in their childhoods</a:t>
            </a:r>
          </a:p>
        </p:txBody>
      </p:sp>
      <p:sp>
        <p:nvSpPr>
          <p:cNvPr id="4" name="Title 3">
            <a:extLst>
              <a:ext uri="{FF2B5EF4-FFF2-40B4-BE49-F238E27FC236}">
                <a16:creationId xmlns:a16="http://schemas.microsoft.com/office/drawing/2014/main" id="{D5C6E613-E322-40D6-9F88-014415F91EE5}"/>
              </a:ext>
            </a:extLst>
          </p:cNvPr>
          <p:cNvSpPr>
            <a:spLocks noGrp="1"/>
          </p:cNvSpPr>
          <p:nvPr>
            <p:ph type="title"/>
          </p:nvPr>
        </p:nvSpPr>
        <p:spPr/>
        <p:txBody>
          <a:bodyPr/>
          <a:lstStyle/>
          <a:p>
            <a:endParaRPr lang="en-GB" dirty="0"/>
          </a:p>
        </p:txBody>
      </p:sp>
      <p:sp>
        <p:nvSpPr>
          <p:cNvPr id="3" name="TextBox 2">
            <a:extLst>
              <a:ext uri="{FF2B5EF4-FFF2-40B4-BE49-F238E27FC236}">
                <a16:creationId xmlns:a16="http://schemas.microsoft.com/office/drawing/2014/main" id="{4AF154C3-5507-4ECB-B2CE-B1A488BF7125}"/>
              </a:ext>
            </a:extLst>
          </p:cNvPr>
          <p:cNvSpPr txBox="1"/>
          <p:nvPr/>
        </p:nvSpPr>
        <p:spPr>
          <a:xfrm>
            <a:off x="5080000" y="5014685"/>
            <a:ext cx="6923314" cy="676467"/>
          </a:xfrm>
          <a:prstGeom prst="rect">
            <a:avLst/>
          </a:prstGeom>
          <a:noFill/>
        </p:spPr>
        <p:txBody>
          <a:bodyPr wrap="square" rtlCol="0">
            <a:spAutoFit/>
          </a:bodyPr>
          <a:lstStyle/>
          <a:p>
            <a:pPr marL="304800" indent="-304800">
              <a:lnSpc>
                <a:spcPct val="107000"/>
              </a:lnSpc>
              <a:spcAft>
                <a:spcPts val="800"/>
              </a:spcAft>
            </a:pPr>
            <a:r>
              <a:rPr lang="en-GB" sz="1200" dirty="0">
                <a:latin typeface="Calibri" panose="020F0502020204030204" pitchFamily="34" charset="0"/>
                <a:ea typeface="Calibri" panose="020F0502020204030204" pitchFamily="34" charset="0"/>
                <a:cs typeface="Times New Roman" panose="02020603050405020304" pitchFamily="18" charset="0"/>
              </a:rPr>
              <a:t>Radford, L., Corral, S., Bradley, C., Fisher, H., Bassett, C., Howat, N., &amp; S,  with C. (2011). </a:t>
            </a:r>
            <a:r>
              <a:rPr lang="en-GB" sz="1200" i="1" dirty="0">
                <a:latin typeface="Calibri" panose="020F0502020204030204" pitchFamily="34" charset="0"/>
                <a:ea typeface="Calibri" panose="020F0502020204030204" pitchFamily="34" charset="0"/>
                <a:cs typeface="Times New Roman" panose="02020603050405020304" pitchFamily="18" charset="0"/>
              </a:rPr>
              <a:t>The Maltreatment and Victimisation of Children in the UK: </a:t>
            </a:r>
            <a:r>
              <a:rPr lang="en-GB" sz="1200" i="1" dirty="0" err="1">
                <a:latin typeface="Calibri" panose="020F0502020204030204" pitchFamily="34" charset="0"/>
                <a:ea typeface="Calibri" panose="020F0502020204030204" pitchFamily="34" charset="0"/>
                <a:cs typeface="Times New Roman" panose="02020603050405020304" pitchFamily="18" charset="0"/>
              </a:rPr>
              <a:t>NSPCCreport</a:t>
            </a:r>
            <a:r>
              <a:rPr lang="en-GB" sz="1200" i="1" dirty="0">
                <a:latin typeface="Calibri" panose="020F0502020204030204" pitchFamily="34" charset="0"/>
                <a:ea typeface="Calibri" panose="020F0502020204030204" pitchFamily="34" charset="0"/>
                <a:cs typeface="Times New Roman" panose="02020603050405020304" pitchFamily="18" charset="0"/>
              </a:rPr>
              <a:t> on a national survey of young peoples’, young adults’ and </a:t>
            </a:r>
            <a:r>
              <a:rPr lang="en-GB" sz="1200" i="1" dirty="0" err="1">
                <a:latin typeface="Calibri" panose="020F0502020204030204" pitchFamily="34" charset="0"/>
                <a:ea typeface="Calibri" panose="020F0502020204030204" pitchFamily="34" charset="0"/>
                <a:cs typeface="Times New Roman" panose="02020603050405020304" pitchFamily="18" charset="0"/>
              </a:rPr>
              <a:t>caregivers’experiences</a:t>
            </a:r>
            <a:r>
              <a:rPr lang="en-GB" sz="1200" i="1" dirty="0">
                <a:latin typeface="Calibri" panose="020F0502020204030204" pitchFamily="34" charset="0"/>
                <a:ea typeface="Calibri" panose="020F0502020204030204" pitchFamily="34" charset="0"/>
                <a:cs typeface="Times New Roman" panose="02020603050405020304" pitchFamily="18" charset="0"/>
              </a:rPr>
              <a:t>.</a:t>
            </a:r>
            <a:r>
              <a:rPr lang="en-GB" sz="1200" dirty="0">
                <a:latin typeface="Calibri" panose="020F0502020204030204" pitchFamily="34" charset="0"/>
                <a:ea typeface="Calibri" panose="020F0502020204030204" pitchFamily="34" charset="0"/>
                <a:cs typeface="Times New Roman" panose="02020603050405020304" pitchFamily="18" charset="0"/>
              </a:rPr>
              <a:t> NSPCC.</a:t>
            </a:r>
          </a:p>
        </p:txBody>
      </p:sp>
    </p:spTree>
    <p:extLst>
      <p:ext uri="{BB962C8B-B14F-4D97-AF65-F5344CB8AC3E}">
        <p14:creationId xmlns:p14="http://schemas.microsoft.com/office/powerpoint/2010/main" val="1485652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32">
            <a:extLst>
              <a:ext uri="{FF2B5EF4-FFF2-40B4-BE49-F238E27FC236}">
                <a16:creationId xmlns:a16="http://schemas.microsoft.com/office/drawing/2014/main" id="{E82514CC-6AAF-CA4B-9A20-B07DAE84BAFB}"/>
              </a:ext>
            </a:extLst>
          </p:cNvPr>
          <p:cNvSpPr>
            <a:spLocks noChangeAspect="1"/>
          </p:cNvSpPr>
          <p:nvPr/>
        </p:nvSpPr>
        <p:spPr>
          <a:xfrm>
            <a:off x="750261" y="2042972"/>
            <a:ext cx="286734" cy="4815006"/>
          </a:xfrm>
          <a:custGeom>
            <a:avLst/>
            <a:gdLst/>
            <a:ahLst/>
            <a:cxnLst/>
            <a:rect l="l" t="t" r="r" b="b"/>
            <a:pathLst>
              <a:path w="565785" h="10455910">
                <a:moveTo>
                  <a:pt x="0" y="10455692"/>
                </a:moveTo>
                <a:lnTo>
                  <a:pt x="565427" y="10455692"/>
                </a:lnTo>
                <a:lnTo>
                  <a:pt x="565427" y="0"/>
                </a:lnTo>
                <a:lnTo>
                  <a:pt x="0" y="0"/>
                </a:lnTo>
                <a:lnTo>
                  <a:pt x="0" y="10455692"/>
                </a:lnTo>
                <a:close/>
              </a:path>
            </a:pathLst>
          </a:custGeom>
          <a:solidFill>
            <a:srgbClr val="333333"/>
          </a:solidFill>
        </p:spPr>
        <p:txBody>
          <a:bodyPr wrap="square" lIns="0" tIns="0" rIns="0" bIns="0" rtlCol="0"/>
          <a:lstStyle/>
          <a:p>
            <a:pPr marL="0" marR="0" lvl="0" indent="0" algn="l" defTabSz="415778"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dirty="0">
              <a:ln>
                <a:noFill/>
              </a:ln>
              <a:solidFill>
                <a:srgbClr val="272625"/>
              </a:solidFill>
              <a:effectLst/>
              <a:uLnTx/>
              <a:uFillTx/>
              <a:latin typeface="Calibri"/>
              <a:ea typeface="+mn-ea"/>
              <a:cs typeface="+mn-cs"/>
            </a:endParaRPr>
          </a:p>
        </p:txBody>
      </p:sp>
      <p:sp>
        <p:nvSpPr>
          <p:cNvPr id="4" name="Title 3">
            <a:extLst>
              <a:ext uri="{FF2B5EF4-FFF2-40B4-BE49-F238E27FC236}">
                <a16:creationId xmlns:a16="http://schemas.microsoft.com/office/drawing/2014/main" id="{02346721-0358-40E4-9B2F-468570F7079E}"/>
              </a:ext>
            </a:extLst>
          </p:cNvPr>
          <p:cNvSpPr>
            <a:spLocks noGrp="1"/>
          </p:cNvSpPr>
          <p:nvPr>
            <p:ph type="title"/>
          </p:nvPr>
        </p:nvSpPr>
        <p:spPr/>
        <p:txBody>
          <a:bodyPr/>
          <a:lstStyle/>
          <a:p>
            <a:endParaRPr lang="en-GB" dirty="0"/>
          </a:p>
        </p:txBody>
      </p:sp>
      <p:sp>
        <p:nvSpPr>
          <p:cNvPr id="5" name="Content Placeholder 4">
            <a:extLst>
              <a:ext uri="{FF2B5EF4-FFF2-40B4-BE49-F238E27FC236}">
                <a16:creationId xmlns:a16="http://schemas.microsoft.com/office/drawing/2014/main" id="{22C0E373-3269-4404-A3B5-EBAB506D66DB}"/>
              </a:ext>
            </a:extLst>
          </p:cNvPr>
          <p:cNvSpPr>
            <a:spLocks noGrp="1"/>
          </p:cNvSpPr>
          <p:nvPr>
            <p:ph idx="1"/>
          </p:nvPr>
        </p:nvSpPr>
        <p:spPr>
          <a:xfrm>
            <a:off x="1077352" y="1741215"/>
            <a:ext cx="10515600" cy="4351338"/>
          </a:xfrm>
        </p:spPr>
        <p:txBody>
          <a:bodyPr/>
          <a:lstStyle/>
          <a:p>
            <a:pPr marL="0" indent="0" algn="ctr">
              <a:buNone/>
            </a:pPr>
            <a:r>
              <a:rPr lang="en-GB" sz="4000" dirty="0">
                <a:solidFill>
                  <a:schemeClr val="bg1"/>
                </a:solidFill>
                <a:latin typeface="Century Gothic" panose="020B0502020202020204" pitchFamily="34" charset="0"/>
              </a:rPr>
              <a:t>‘a child who sees or hears, or experiences the effects of, domestic abuse and is related to the person being abused or the perpetrator </a:t>
            </a:r>
            <a:r>
              <a:rPr lang="en-GB" sz="4000" u="sng" dirty="0">
                <a:solidFill>
                  <a:schemeClr val="bg1"/>
                </a:solidFill>
                <a:latin typeface="Century Gothic" panose="020B0502020202020204" pitchFamily="34" charset="0"/>
              </a:rPr>
              <a:t>is also to be regarded as a victim of domestic abuse’</a:t>
            </a:r>
          </a:p>
          <a:p>
            <a:endParaRPr lang="en-GB" dirty="0"/>
          </a:p>
        </p:txBody>
      </p:sp>
    </p:spTree>
    <p:extLst>
      <p:ext uri="{BB962C8B-B14F-4D97-AF65-F5344CB8AC3E}">
        <p14:creationId xmlns:p14="http://schemas.microsoft.com/office/powerpoint/2010/main" val="973641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9145" y="1012875"/>
            <a:ext cx="10114669" cy="5717668"/>
          </a:xfrm>
          <a:prstGeom prst="rect">
            <a:avLst/>
          </a:prstGeom>
        </p:spPr>
      </p:pic>
      <p:sp>
        <p:nvSpPr>
          <p:cNvPr id="3" name="Up Arrow 2"/>
          <p:cNvSpPr/>
          <p:nvPr/>
        </p:nvSpPr>
        <p:spPr>
          <a:xfrm>
            <a:off x="8011933" y="4282440"/>
            <a:ext cx="957943" cy="1270574"/>
          </a:xfrm>
          <a:prstGeom prst="upArrow">
            <a:avLst/>
          </a:prstGeom>
          <a:solidFill>
            <a:srgbClr val="40C2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1D95A63-D4FC-4C94-9547-F2A28C9BFD89}"/>
              </a:ext>
            </a:extLst>
          </p:cNvPr>
          <p:cNvSpPr txBox="1"/>
          <p:nvPr/>
        </p:nvSpPr>
        <p:spPr>
          <a:xfrm>
            <a:off x="4886793" y="5931260"/>
            <a:ext cx="7082853" cy="738664"/>
          </a:xfrm>
          <a:prstGeom prst="rect">
            <a:avLst/>
          </a:prstGeom>
          <a:noFill/>
        </p:spPr>
        <p:txBody>
          <a:bodyPr wrap="square" rtlCol="0">
            <a:spAutoFit/>
          </a:bodyPr>
          <a:lstStyle/>
          <a:p>
            <a:r>
              <a:rPr lang="en-GB" sz="1400" dirty="0"/>
              <a:t>MacMillan, H. L., </a:t>
            </a:r>
            <a:r>
              <a:rPr lang="en-GB" sz="1400" dirty="0" err="1"/>
              <a:t>Wathen</a:t>
            </a:r>
            <a:r>
              <a:rPr lang="en-GB" sz="1400" dirty="0"/>
              <a:t>, C. N., Barlow, J., Fergusson, D. M., Leventhal, J. M., &amp; Taussig, H. N. (2009). Interventions to prevent child maltreatment and associated impairment. </a:t>
            </a:r>
            <a:r>
              <a:rPr lang="en-GB" sz="1400" i="1" dirty="0"/>
              <a:t>The Lancet</a:t>
            </a:r>
            <a:r>
              <a:rPr lang="en-GB" sz="1400" dirty="0"/>
              <a:t>, </a:t>
            </a:r>
            <a:r>
              <a:rPr lang="en-GB" sz="1400" i="1" dirty="0"/>
              <a:t>373</a:t>
            </a:r>
            <a:r>
              <a:rPr lang="en-GB" sz="1400" dirty="0"/>
              <a:t>(9659), 250–266. https://doi.org/10.1016/S0140-6736(08)61708-0</a:t>
            </a:r>
          </a:p>
        </p:txBody>
      </p:sp>
    </p:spTree>
    <p:extLst>
      <p:ext uri="{BB962C8B-B14F-4D97-AF65-F5344CB8AC3E}">
        <p14:creationId xmlns:p14="http://schemas.microsoft.com/office/powerpoint/2010/main" val="879381438"/>
      </p:ext>
    </p:extLst>
  </p:cSld>
  <p:clrMapOvr>
    <a:masterClrMapping/>
  </p:clrMapOvr>
  <mc:AlternateContent xmlns:mc="http://schemas.openxmlformats.org/markup-compatibility/2006" xmlns:p14="http://schemas.microsoft.com/office/powerpoint/2010/main">
    <mc:Choice Requires="p14">
      <p:transition spd="slow" p14:dur="2000" advClick="0" advTm="37000"/>
    </mc:Choice>
    <mc:Fallback xmlns="">
      <p:transition spd="slow" advClick="0" advTm="3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CCCC"/>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71E653-5949-4F7F-A98A-D03584B021B9}"/>
              </a:ext>
            </a:extLst>
          </p:cNvPr>
          <p:cNvSpPr txBox="1"/>
          <p:nvPr/>
        </p:nvSpPr>
        <p:spPr>
          <a:xfrm>
            <a:off x="2385060" y="2164080"/>
            <a:ext cx="7193280" cy="2554545"/>
          </a:xfrm>
          <a:prstGeom prst="rect">
            <a:avLst/>
          </a:prstGeom>
          <a:noFill/>
        </p:spPr>
        <p:txBody>
          <a:bodyPr wrap="square" rtlCol="0">
            <a:spAutoFit/>
          </a:bodyPr>
          <a:lstStyle/>
          <a:p>
            <a:pPr algn="ctr"/>
            <a:r>
              <a:rPr lang="en-GB" sz="8000" dirty="0">
                <a:solidFill>
                  <a:schemeClr val="bg1"/>
                </a:solidFill>
                <a:latin typeface="Century Gothic" panose="020B0502020202020204" pitchFamily="34" charset="0"/>
              </a:rPr>
              <a:t>Do they work? </a:t>
            </a:r>
          </a:p>
        </p:txBody>
      </p:sp>
    </p:spTree>
    <p:extLst>
      <p:ext uri="{BB962C8B-B14F-4D97-AF65-F5344CB8AC3E}">
        <p14:creationId xmlns:p14="http://schemas.microsoft.com/office/powerpoint/2010/main" val="1014403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CA672-965B-4194-A6BF-81295408D8E5}"/>
              </a:ext>
            </a:extLst>
          </p:cNvPr>
          <p:cNvSpPr/>
          <p:nvPr/>
        </p:nvSpPr>
        <p:spPr>
          <a:xfrm>
            <a:off x="7256305" y="1939773"/>
            <a:ext cx="4255267" cy="2644314"/>
          </a:xfrm>
          <a:prstGeom prst="rect">
            <a:avLst/>
          </a:prstGeom>
        </p:spPr>
        <p:txBody>
          <a:bodyPr wrap="none">
            <a:spAutoFit/>
          </a:bodyPr>
          <a:lstStyle/>
          <a:p>
            <a:pPr marL="7701">
              <a:lnSpc>
                <a:spcPts val="19886"/>
              </a:lnSpc>
            </a:pPr>
            <a:r>
              <a:rPr lang="en-GB" sz="20400" b="1" spc="-546" dirty="0">
                <a:solidFill>
                  <a:srgbClr val="00CCCC"/>
                </a:solidFill>
                <a:latin typeface="Century Gothic" panose="020B0502020202020204" pitchFamily="34" charset="0"/>
                <a:cs typeface="Founders Grotesk Light"/>
              </a:rPr>
              <a:t>11</a:t>
            </a:r>
            <a:r>
              <a:rPr lang="en-GB" sz="6000" b="1" spc="-546" dirty="0">
                <a:solidFill>
                  <a:srgbClr val="00CCCC"/>
                </a:solidFill>
                <a:latin typeface="Century Gothic" panose="020B0502020202020204" pitchFamily="34" charset="0"/>
                <a:cs typeface="Founders Grotesk Light"/>
              </a:rPr>
              <a:t>trials</a:t>
            </a:r>
            <a:endParaRPr lang="en-GB" sz="20400" b="1" dirty="0">
              <a:latin typeface="Century Gothic" panose="020B0502020202020204" pitchFamily="34" charset="0"/>
              <a:cs typeface="Founders Grotesk Light"/>
            </a:endParaRPr>
          </a:p>
        </p:txBody>
      </p:sp>
      <p:pic>
        <p:nvPicPr>
          <p:cNvPr id="7" name="Picture 6">
            <a:extLst>
              <a:ext uri="{FF2B5EF4-FFF2-40B4-BE49-F238E27FC236}">
                <a16:creationId xmlns:a16="http://schemas.microsoft.com/office/drawing/2014/main" id="{A2376321-185A-4EBF-9A27-A51FAC5003FF}"/>
              </a:ext>
            </a:extLst>
          </p:cNvPr>
          <p:cNvPicPr>
            <a:picLocks noChangeAspect="1"/>
          </p:cNvPicPr>
          <p:nvPr/>
        </p:nvPicPr>
        <p:blipFill rotWithShape="1">
          <a:blip r:embed="rId3"/>
          <a:srcRect l="31853" t="13111" r="33481" b="12778"/>
          <a:stretch/>
        </p:blipFill>
        <p:spPr>
          <a:xfrm>
            <a:off x="1116620" y="416169"/>
            <a:ext cx="3566160" cy="4968240"/>
          </a:xfrm>
          <a:prstGeom prst="rect">
            <a:avLst/>
          </a:prstGeom>
        </p:spPr>
      </p:pic>
      <p:sp>
        <p:nvSpPr>
          <p:cNvPr id="4" name="Title 3">
            <a:extLst>
              <a:ext uri="{FF2B5EF4-FFF2-40B4-BE49-F238E27FC236}">
                <a16:creationId xmlns:a16="http://schemas.microsoft.com/office/drawing/2014/main" id="{0AC28F66-744C-4086-BAD8-A3A3E3D0BD99}"/>
              </a:ext>
            </a:extLst>
          </p:cNvPr>
          <p:cNvSpPr>
            <a:spLocks noGrp="1"/>
          </p:cNvSpPr>
          <p:nvPr>
            <p:ph type="title"/>
          </p:nvPr>
        </p:nvSpPr>
        <p:spPr/>
        <p:txBody>
          <a:bodyPr/>
          <a:lstStyle/>
          <a:p>
            <a:endParaRPr lang="en-GB" dirty="0"/>
          </a:p>
        </p:txBody>
      </p:sp>
    </p:spTree>
    <p:extLst>
      <p:ext uri="{BB962C8B-B14F-4D97-AF65-F5344CB8AC3E}">
        <p14:creationId xmlns:p14="http://schemas.microsoft.com/office/powerpoint/2010/main" val="229954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CA672-965B-4194-A6BF-81295408D8E5}"/>
              </a:ext>
            </a:extLst>
          </p:cNvPr>
          <p:cNvSpPr/>
          <p:nvPr/>
        </p:nvSpPr>
        <p:spPr>
          <a:xfrm>
            <a:off x="7256305" y="1939773"/>
            <a:ext cx="3834704" cy="2644314"/>
          </a:xfrm>
          <a:prstGeom prst="rect">
            <a:avLst/>
          </a:prstGeom>
        </p:spPr>
        <p:txBody>
          <a:bodyPr wrap="none">
            <a:spAutoFit/>
          </a:bodyPr>
          <a:lstStyle/>
          <a:p>
            <a:pPr marL="7701">
              <a:lnSpc>
                <a:spcPts val="19886"/>
              </a:lnSpc>
            </a:pPr>
            <a:r>
              <a:rPr lang="en-GB" sz="20400" b="1" spc="-546" dirty="0">
                <a:solidFill>
                  <a:srgbClr val="00CCCC"/>
                </a:solidFill>
                <a:latin typeface="Century Gothic" panose="020B0502020202020204" pitchFamily="34" charset="0"/>
                <a:cs typeface="Founders Grotesk Light"/>
              </a:rPr>
              <a:t>0</a:t>
            </a:r>
            <a:r>
              <a:rPr lang="en-GB" sz="6000" b="1" spc="-546" dirty="0">
                <a:solidFill>
                  <a:srgbClr val="00CCCC"/>
                </a:solidFill>
                <a:latin typeface="Century Gothic" panose="020B0502020202020204" pitchFamily="34" charset="0"/>
                <a:cs typeface="Founders Grotesk Light"/>
              </a:rPr>
              <a:t>UK trials</a:t>
            </a:r>
            <a:endParaRPr lang="en-GB" sz="6000" b="1" dirty="0">
              <a:latin typeface="Century Gothic" panose="020B0502020202020204" pitchFamily="34" charset="0"/>
              <a:cs typeface="Founders Grotesk Light"/>
            </a:endParaRPr>
          </a:p>
        </p:txBody>
      </p:sp>
      <p:pic>
        <p:nvPicPr>
          <p:cNvPr id="7" name="Picture 6">
            <a:extLst>
              <a:ext uri="{FF2B5EF4-FFF2-40B4-BE49-F238E27FC236}">
                <a16:creationId xmlns:a16="http://schemas.microsoft.com/office/drawing/2014/main" id="{A2376321-185A-4EBF-9A27-A51FAC5003FF}"/>
              </a:ext>
            </a:extLst>
          </p:cNvPr>
          <p:cNvPicPr>
            <a:picLocks noChangeAspect="1"/>
          </p:cNvPicPr>
          <p:nvPr/>
        </p:nvPicPr>
        <p:blipFill rotWithShape="1">
          <a:blip r:embed="rId3"/>
          <a:srcRect l="31853" t="13111" r="33481" b="12778"/>
          <a:stretch/>
        </p:blipFill>
        <p:spPr>
          <a:xfrm>
            <a:off x="1116620" y="416169"/>
            <a:ext cx="3566160" cy="4968240"/>
          </a:xfrm>
          <a:prstGeom prst="rect">
            <a:avLst/>
          </a:prstGeom>
        </p:spPr>
      </p:pic>
      <p:sp>
        <p:nvSpPr>
          <p:cNvPr id="4" name="Title 3">
            <a:extLst>
              <a:ext uri="{FF2B5EF4-FFF2-40B4-BE49-F238E27FC236}">
                <a16:creationId xmlns:a16="http://schemas.microsoft.com/office/drawing/2014/main" id="{0AC28F66-744C-4086-BAD8-A3A3E3D0BD99}"/>
              </a:ext>
            </a:extLst>
          </p:cNvPr>
          <p:cNvSpPr>
            <a:spLocks noGrp="1"/>
          </p:cNvSpPr>
          <p:nvPr>
            <p:ph type="title"/>
          </p:nvPr>
        </p:nvSpPr>
        <p:spPr/>
        <p:txBody>
          <a:bodyPr/>
          <a:lstStyle/>
          <a:p>
            <a:endParaRPr lang="en-GB" dirty="0"/>
          </a:p>
        </p:txBody>
      </p:sp>
    </p:spTree>
    <p:extLst>
      <p:ext uri="{BB962C8B-B14F-4D97-AF65-F5344CB8AC3E}">
        <p14:creationId xmlns:p14="http://schemas.microsoft.com/office/powerpoint/2010/main" val="32414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4082"/>
          </a:xfrm>
        </p:spPr>
        <p:txBody>
          <a:bodyPr>
            <a:normAutofit fontScale="90000"/>
          </a:bodyPr>
          <a:lstStyle/>
          <a:p>
            <a:endParaRPr lang="en-GB" dirty="0"/>
          </a:p>
        </p:txBody>
      </p:sp>
      <p:sp>
        <p:nvSpPr>
          <p:cNvPr id="3" name="Content Placeholder 2"/>
          <p:cNvSpPr>
            <a:spLocks noGrp="1"/>
          </p:cNvSpPr>
          <p:nvPr>
            <p:ph idx="1"/>
          </p:nvPr>
        </p:nvSpPr>
        <p:spPr>
          <a:xfrm>
            <a:off x="1981200" y="1196753"/>
            <a:ext cx="8229600" cy="4525963"/>
          </a:xfrm>
        </p:spPr>
        <p:txBody>
          <a:bodyPr>
            <a:normAutofit/>
          </a:bodyPr>
          <a:lstStyle/>
          <a:p>
            <a:pPr marL="0" indent="0" algn="ctr">
              <a:buNone/>
            </a:pPr>
            <a:r>
              <a:rPr lang="en-GB" sz="4400" dirty="0">
                <a:latin typeface="Century Gothic" panose="020B0502020202020204" pitchFamily="34" charset="0"/>
              </a:rPr>
              <a:t>IMPROVE: Evidence base on targeted interventions </a:t>
            </a:r>
          </a:p>
          <a:p>
            <a:pPr marL="0" indent="0" algn="ctr">
              <a:buNone/>
            </a:pPr>
            <a:endParaRPr lang="en-GB" sz="4400" b="1" dirty="0">
              <a:latin typeface="Century Gothic" panose="020B0502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482662806"/>
              </p:ext>
            </p:extLst>
          </p:nvPr>
        </p:nvGraphicFramePr>
        <p:xfrm>
          <a:off x="1775519" y="3056688"/>
          <a:ext cx="8640960" cy="1937056"/>
        </p:xfrm>
        <a:graphic>
          <a:graphicData uri="http://schemas.openxmlformats.org/drawingml/2006/table">
            <a:tbl>
              <a:tblPr firstRow="1" bandRow="1">
                <a:tableStyleId>{2D5ABB26-0587-4C30-8999-92F81FD0307C}</a:tableStyleId>
              </a:tblPr>
              <a:tblGrid>
                <a:gridCol w="1440160">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1440160">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gridCol w="1440160">
                  <a:extLst>
                    <a:ext uri="{9D8B030D-6E8A-4147-A177-3AD203B41FA5}">
                      <a16:colId xmlns:a16="http://schemas.microsoft.com/office/drawing/2014/main" val="20005"/>
                    </a:ext>
                  </a:extLst>
                </a:gridCol>
              </a:tblGrid>
              <a:tr h="871152">
                <a:tc>
                  <a:txBody>
                    <a:bodyPr/>
                    <a:lstStyle/>
                    <a:p>
                      <a:pPr algn="ctr"/>
                      <a:r>
                        <a:rPr lang="en-GB" sz="5400" b="1" dirty="0">
                          <a:solidFill>
                            <a:srgbClr val="00CCCC"/>
                          </a:solidFill>
                          <a:latin typeface="Century Gothic" panose="020B0502020202020204" pitchFamily="34" charset="0"/>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5400" b="1" dirty="0">
                          <a:solidFill>
                            <a:srgbClr val="00CCCC"/>
                          </a:solidFill>
                          <a:latin typeface="Century Gothic" panose="020B0502020202020204" pitchFamily="34" charset="0"/>
                        </a:rPr>
                        <a:t>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5400" b="1" dirty="0">
                          <a:solidFill>
                            <a:srgbClr val="00CCCC"/>
                          </a:solidFill>
                          <a:latin typeface="Century Gothic" panose="020B0502020202020204" pitchFamily="34" charset="0"/>
                        </a:rPr>
                        <a:t>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5400" b="1" dirty="0">
                          <a:solidFill>
                            <a:srgbClr val="00CCCC"/>
                          </a:solidFill>
                          <a:latin typeface="Century Gothic" panose="020B0502020202020204" pitchFamily="34"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5400" b="1" dirty="0">
                          <a:solidFill>
                            <a:srgbClr val="00CCCC"/>
                          </a:solidFill>
                          <a:latin typeface="Century Gothic" panose="020B0502020202020204" pitchFamily="34"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5400" b="1" dirty="0">
                          <a:solidFill>
                            <a:srgbClr val="00CCCC"/>
                          </a:solidFill>
                          <a:latin typeface="Century Gothic" panose="020B0502020202020204" pitchFamily="34" charset="0"/>
                        </a:rPr>
                        <a:t>19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022656">
                <a:tc>
                  <a:txBody>
                    <a:bodyPr/>
                    <a:lstStyle/>
                    <a:p>
                      <a:pPr algn="ctr"/>
                      <a:r>
                        <a:rPr lang="en-GB" sz="2000" dirty="0">
                          <a:latin typeface="Century Gothic" panose="020B0502020202020204" pitchFamily="34" charset="0"/>
                        </a:rPr>
                        <a:t>Trials</a:t>
                      </a:r>
                      <a:r>
                        <a:rPr lang="en-GB" sz="2000" baseline="0" dirty="0">
                          <a:latin typeface="Century Gothic" panose="020B0502020202020204" pitchFamily="34" charset="0"/>
                        </a:rPr>
                        <a:t> </a:t>
                      </a:r>
                    </a:p>
                    <a:p>
                      <a:pPr algn="ctr"/>
                      <a:endParaRPr lang="en-GB" sz="2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latin typeface="Century Gothic" panose="020B0502020202020204" pitchFamily="34" charset="0"/>
                        </a:rPr>
                        <a:t>Quant</a:t>
                      </a:r>
                      <a:r>
                        <a:rPr lang="en-GB" sz="2000" baseline="0" dirty="0">
                          <a:latin typeface="Century Gothic" panose="020B0502020202020204" pitchFamily="34" charset="0"/>
                        </a:rPr>
                        <a:t> studies </a:t>
                      </a:r>
                      <a:endParaRPr lang="en-GB" sz="2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latin typeface="Century Gothic" panose="020B0502020202020204" pitchFamily="34" charset="0"/>
                        </a:rPr>
                        <a:t>Qual.</a:t>
                      </a:r>
                      <a:r>
                        <a:rPr lang="en-GB" sz="2000" baseline="0" dirty="0">
                          <a:latin typeface="Century Gothic" panose="020B0502020202020204" pitchFamily="34" charset="0"/>
                        </a:rPr>
                        <a:t> </a:t>
                      </a:r>
                    </a:p>
                    <a:p>
                      <a:pPr algn="ctr"/>
                      <a:r>
                        <a:rPr lang="en-GB" sz="2000" baseline="0" dirty="0">
                          <a:latin typeface="Century Gothic" panose="020B0502020202020204" pitchFamily="34" charset="0"/>
                        </a:rPr>
                        <a:t>studies </a:t>
                      </a:r>
                      <a:endParaRPr lang="en-GB" sz="2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latin typeface="Century Gothic" panose="020B0502020202020204" pitchFamily="34" charset="0"/>
                        </a:rPr>
                        <a:t>UK trials</a:t>
                      </a:r>
                      <a:r>
                        <a:rPr lang="en-GB" sz="2000" baseline="0" dirty="0">
                          <a:latin typeface="Century Gothic" panose="020B0502020202020204" pitchFamily="34" charset="0"/>
                        </a:rPr>
                        <a:t> </a:t>
                      </a:r>
                      <a:endParaRPr lang="en-GB" sz="2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latin typeface="Century Gothic" panose="020B0502020202020204" pitchFamily="34" charset="0"/>
                        </a:rPr>
                        <a:t>UK qual. Studies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latin typeface="Century Gothic" panose="020B0502020202020204" pitchFamily="34" charset="0"/>
                        </a:rPr>
                        <a:t>Service </a:t>
                      </a:r>
                      <a:r>
                        <a:rPr lang="en-GB" sz="2000" dirty="0" err="1">
                          <a:latin typeface="Century Gothic" panose="020B0502020202020204" pitchFamily="34" charset="0"/>
                        </a:rPr>
                        <a:t>evals</a:t>
                      </a:r>
                      <a:endParaRPr lang="en-GB" sz="2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6" name="Oval 5"/>
          <p:cNvSpPr/>
          <p:nvPr/>
        </p:nvSpPr>
        <p:spPr>
          <a:xfrm>
            <a:off x="5879976" y="2780928"/>
            <a:ext cx="4680520" cy="22322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7" name="Oval 6"/>
          <p:cNvSpPr/>
          <p:nvPr/>
        </p:nvSpPr>
        <p:spPr>
          <a:xfrm>
            <a:off x="1631504" y="2780928"/>
            <a:ext cx="4680520" cy="22322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8" name="TextBox 7">
            <a:extLst>
              <a:ext uri="{FF2B5EF4-FFF2-40B4-BE49-F238E27FC236}">
                <a16:creationId xmlns:a16="http://schemas.microsoft.com/office/drawing/2014/main" id="{9DFC9643-2076-46E3-A646-A47F94BD691B}"/>
              </a:ext>
            </a:extLst>
          </p:cNvPr>
          <p:cNvSpPr txBox="1"/>
          <p:nvPr/>
        </p:nvSpPr>
        <p:spPr>
          <a:xfrm>
            <a:off x="3901440" y="5613457"/>
            <a:ext cx="8100060" cy="830997"/>
          </a:xfrm>
          <a:prstGeom prst="rect">
            <a:avLst/>
          </a:prstGeom>
          <a:noFill/>
        </p:spPr>
        <p:txBody>
          <a:bodyPr wrap="square" rtlCol="0">
            <a:spAutoFit/>
          </a:bodyPr>
          <a:lstStyle/>
          <a:p>
            <a:r>
              <a:rPr lang="en-GB" sz="1600" dirty="0"/>
              <a:t>Howarth, E., Moore, T. H. M., Welton, N. J., Lewis, N., Stanley, N., MacMillan, H. L., Shaw, A. R. G., Hester, M., Bryden, P., &amp; Feder, G. (2016). Improving outcomes for children exposed to domestic violence (IMPROVE): An evidence synthesis. </a:t>
            </a:r>
            <a:r>
              <a:rPr lang="en-GB" sz="1600" i="1" dirty="0"/>
              <a:t>Public Health Research</a:t>
            </a:r>
            <a:r>
              <a:rPr lang="en-GB" sz="1600" dirty="0"/>
              <a:t>.</a:t>
            </a:r>
          </a:p>
        </p:txBody>
      </p:sp>
    </p:spTree>
    <p:extLst>
      <p:ext uri="{BB962C8B-B14F-4D97-AF65-F5344CB8AC3E}">
        <p14:creationId xmlns:p14="http://schemas.microsoft.com/office/powerpoint/2010/main" val="3422754314"/>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B9D3ECE31FBA4888B251053D633956" ma:contentTypeVersion="11" ma:contentTypeDescription="Create a new document." ma:contentTypeScope="" ma:versionID="22f4a349b798b5c8601175de2bab63ee">
  <xsd:schema xmlns:xsd="http://www.w3.org/2001/XMLSchema" xmlns:xs="http://www.w3.org/2001/XMLSchema" xmlns:p="http://schemas.microsoft.com/office/2006/metadata/properties" xmlns:ns3="c986c39b-40d9-4945-ad00-431a15150351" xmlns:ns4="4cdf5915-7953-4ab1-9241-03d609cd0c16" targetNamespace="http://schemas.microsoft.com/office/2006/metadata/properties" ma:root="true" ma:fieldsID="123641b969918d3ad426b732aaa13b37" ns3:_="" ns4:_="">
    <xsd:import namespace="c986c39b-40d9-4945-ad00-431a15150351"/>
    <xsd:import namespace="4cdf5915-7953-4ab1-9241-03d609cd0c1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86c39b-40d9-4945-ad00-431a151503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cdf5915-7953-4ab1-9241-03d609cd0c1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CD5F4A-3BEB-4A0E-BC39-8EE4757143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86c39b-40d9-4945-ad00-431a15150351"/>
    <ds:schemaRef ds:uri="4cdf5915-7953-4ab1-9241-03d609cd0c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626491-AAB0-4576-817F-FEC7F363ACC6}">
  <ds:schemaRefs>
    <ds:schemaRef ds:uri="http://www.w3.org/XML/1998/namespace"/>
    <ds:schemaRef ds:uri="http://schemas.microsoft.com/office/2006/documentManagement/types"/>
    <ds:schemaRef ds:uri="4cdf5915-7953-4ab1-9241-03d609cd0c16"/>
    <ds:schemaRef ds:uri="http://schemas.microsoft.com/office/2006/metadata/properties"/>
    <ds:schemaRef ds:uri="http://purl.org/dc/terms/"/>
    <ds:schemaRef ds:uri="c986c39b-40d9-4945-ad00-431a15150351"/>
    <ds:schemaRef ds:uri="http://schemas.microsoft.com/office/infopath/2007/PartnerControls"/>
    <ds:schemaRef ds:uri="http://schemas.openxmlformats.org/package/2006/metadata/core-properties"/>
    <ds:schemaRef ds:uri="http://purl.org/dc/dcmitype/"/>
    <ds:schemaRef ds:uri="http://purl.org/dc/elements/1.1/"/>
  </ds:schemaRefs>
</ds:datastoreItem>
</file>

<file path=customXml/itemProps3.xml><?xml version="1.0" encoding="utf-8"?>
<ds:datastoreItem xmlns:ds="http://schemas.openxmlformats.org/officeDocument/2006/customXml" ds:itemID="{00546AF9-50C5-42E6-B191-EEF23A5738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139</TotalTime>
  <Words>2588</Words>
  <Application>Microsoft Office PowerPoint</Application>
  <PresentationFormat>Widescreen</PresentationFormat>
  <Paragraphs>228</Paragraphs>
  <Slides>25</Slides>
  <Notes>23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Arial</vt:lpstr>
      <vt:lpstr>Bradley Hand ITC</vt:lpstr>
      <vt:lpstr>Calibri</vt:lpstr>
      <vt:lpstr>Calibri Light</vt:lpstr>
      <vt:lpstr>Century Gothic</vt:lpstr>
      <vt:lpstr>Founders Grotesk Cond Bold</vt:lpstr>
      <vt:lpstr>Founders Grotesk Light</vt:lpstr>
      <vt:lpstr>Rockwell</vt:lpstr>
      <vt:lpstr>Office Theme</vt:lpstr>
      <vt:lpstr>1_Office Theme</vt:lpstr>
      <vt:lpstr>7_Office Theme</vt:lpstr>
      <vt:lpstr>PowerPoint Presentation</vt:lpstr>
      <vt:lpstr>Overview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Core outcomes for psychosocial interventions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Howarth</dc:creator>
  <cp:lastModifiedBy>Emma Howarth</cp:lastModifiedBy>
  <cp:revision>9</cp:revision>
  <dcterms:created xsi:type="dcterms:W3CDTF">2021-03-07T15:59:18Z</dcterms:created>
  <dcterms:modified xsi:type="dcterms:W3CDTF">2021-03-08T11:49:48Z</dcterms:modified>
</cp:coreProperties>
</file>